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0" r:id="rId1"/>
  </p:sldMasterIdLst>
  <p:notesMasterIdLst>
    <p:notesMasterId r:id="rId20"/>
  </p:notesMasterIdLst>
  <p:handoutMasterIdLst>
    <p:handoutMasterId r:id="rId21"/>
  </p:handoutMasterIdLst>
  <p:sldIdLst>
    <p:sldId id="316" r:id="rId2"/>
    <p:sldId id="317" r:id="rId3"/>
    <p:sldId id="311" r:id="rId4"/>
    <p:sldId id="314" r:id="rId5"/>
    <p:sldId id="318" r:id="rId6"/>
    <p:sldId id="329" r:id="rId7"/>
    <p:sldId id="335" r:id="rId8"/>
    <p:sldId id="325" r:id="rId9"/>
    <p:sldId id="333" r:id="rId10"/>
    <p:sldId id="334" r:id="rId11"/>
    <p:sldId id="328" r:id="rId12"/>
    <p:sldId id="332" r:id="rId13"/>
    <p:sldId id="326" r:id="rId14"/>
    <p:sldId id="327" r:id="rId15"/>
    <p:sldId id="322" r:id="rId16"/>
    <p:sldId id="331" r:id="rId17"/>
    <p:sldId id="324" r:id="rId18"/>
    <p:sldId id="293" r:id="rId19"/>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Presentation Template" id="{CF60FCE6-C997-744A-B01D-C00D3BEBC38A}">
          <p14:sldIdLst>
            <p14:sldId id="316"/>
            <p14:sldId id="317"/>
            <p14:sldId id="311"/>
            <p14:sldId id="314"/>
            <p14:sldId id="318"/>
            <p14:sldId id="329"/>
            <p14:sldId id="335"/>
            <p14:sldId id="325"/>
            <p14:sldId id="333"/>
            <p14:sldId id="334"/>
            <p14:sldId id="328"/>
            <p14:sldId id="332"/>
            <p14:sldId id="326"/>
            <p14:sldId id="327"/>
            <p14:sldId id="322"/>
            <p14:sldId id="331"/>
            <p14:sldId id="324"/>
            <p14:sldId id="293"/>
          </p14:sldIdLst>
        </p14:section>
      </p14:sectionLst>
    </p:ext>
    <p:ext uri="{EFAFB233-063F-42B5-8137-9DF3F51BA10A}">
      <p15:sldGuideLst xmlns:p15="http://schemas.microsoft.com/office/powerpoint/2012/main">
        <p15:guide id="1" orient="horz" pos="147">
          <p15:clr>
            <a:srgbClr val="A4A3A4"/>
          </p15:clr>
        </p15:guide>
        <p15:guide id="2" orient="horz" pos="3897">
          <p15:clr>
            <a:srgbClr val="A4A3A4"/>
          </p15:clr>
        </p15:guide>
        <p15:guide id="3" orient="horz" pos="546" userDrawn="1">
          <p15:clr>
            <a:srgbClr val="A4A3A4"/>
          </p15:clr>
        </p15:guide>
        <p15:guide id="4" orient="horz" pos="738" userDrawn="1">
          <p15:clr>
            <a:srgbClr val="A4A3A4"/>
          </p15:clr>
        </p15:guide>
        <p15:guide id="5" orient="horz" pos="4319">
          <p15:clr>
            <a:srgbClr val="A4A3A4"/>
          </p15:clr>
        </p15:guide>
        <p15:guide id="6" orient="horz" pos="1272">
          <p15:clr>
            <a:srgbClr val="A4A3A4"/>
          </p15:clr>
        </p15:guide>
        <p15:guide id="9" pos="212">
          <p15:clr>
            <a:srgbClr val="A4A3A4"/>
          </p15:clr>
        </p15:guide>
        <p15:guide id="10" pos="7468" userDrawn="1">
          <p15:clr>
            <a:srgbClr val="A4A3A4"/>
          </p15:clr>
        </p15:guide>
        <p15:guide id="11" orient="horz" pos="3832">
          <p15:clr>
            <a:srgbClr val="A4A3A4"/>
          </p15:clr>
        </p15:guide>
        <p15:guide id="12" orient="horz" pos="386">
          <p15:clr>
            <a:srgbClr val="A4A3A4"/>
          </p15:clr>
        </p15:guide>
        <p15:guide id="13" orient="horz" pos="1024">
          <p15:clr>
            <a:srgbClr val="A4A3A4"/>
          </p15:clr>
        </p15:guide>
        <p15:guide id="14" pos="22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325C"/>
    <a:srgbClr val="003C4D"/>
    <a:srgbClr val="4E748B"/>
    <a:srgbClr val="7C98AD"/>
    <a:srgbClr val="D0D9DE"/>
    <a:srgbClr val="EFEFEF"/>
    <a:srgbClr val="0047CE"/>
    <a:srgbClr val="001871"/>
    <a:srgbClr val="64CCC9"/>
    <a:srgbClr val="00B2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03" autoAdjust="0"/>
    <p:restoredTop sz="99754" autoAdjust="0"/>
  </p:normalViewPr>
  <p:slideViewPr>
    <p:cSldViewPr snapToGrid="0">
      <p:cViewPr varScale="1">
        <p:scale>
          <a:sx n="116" d="100"/>
          <a:sy n="116" d="100"/>
        </p:scale>
        <p:origin x="264" y="108"/>
      </p:cViewPr>
      <p:guideLst>
        <p:guide orient="horz" pos="147"/>
        <p:guide orient="horz" pos="3897"/>
        <p:guide orient="horz" pos="546"/>
        <p:guide orient="horz" pos="738"/>
        <p:guide orient="horz" pos="4319"/>
        <p:guide orient="horz" pos="1272"/>
        <p:guide pos="212"/>
        <p:guide pos="7468"/>
        <p:guide orient="horz" pos="3832"/>
        <p:guide orient="horz" pos="386"/>
        <p:guide orient="horz" pos="1024"/>
        <p:guide pos="220"/>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26848"/>
    </p:cViewPr>
  </p:sorterViewPr>
  <p:notesViewPr>
    <p:cSldViewPr snapToGrid="0">
      <p:cViewPr varScale="1">
        <p:scale>
          <a:sx n="109" d="100"/>
          <a:sy n="109" d="100"/>
        </p:scale>
        <p:origin x="-4904" y="-10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362832" cy="464820"/>
          </a:xfrm>
          <a:prstGeom prst="rect">
            <a:avLst/>
          </a:prstGeom>
        </p:spPr>
        <p:txBody>
          <a:bodyPr vert="horz" lIns="93177" tIns="46589" rIns="93177" bIns="46589" rtlCol="0"/>
          <a:lstStyle>
            <a:lvl1pPr algn="l">
              <a:defRPr sz="1200"/>
            </a:lvl1pPr>
          </a:lstStyle>
          <a:p>
            <a:r>
              <a:rPr lang="en-US" dirty="0" smtClean="0">
                <a:solidFill>
                  <a:schemeClr val="accent1"/>
                </a:solidFill>
                <a:latin typeface="Salesforce Sans"/>
              </a:rPr>
              <a:t>Presentation Title</a:t>
            </a:r>
            <a:endParaRPr lang="en-US" dirty="0">
              <a:solidFill>
                <a:schemeClr val="accent1"/>
              </a:solidFill>
              <a:latin typeface="Salesforce Sans"/>
            </a:endParaRPr>
          </a:p>
        </p:txBody>
      </p:sp>
      <p:sp>
        <p:nvSpPr>
          <p:cNvPr id="3" name="Date Placeholder 2"/>
          <p:cNvSpPr>
            <a:spLocks noGrp="1"/>
          </p:cNvSpPr>
          <p:nvPr>
            <p:ph type="dt" sz="quarter" idx="1"/>
          </p:nvPr>
        </p:nvSpPr>
        <p:spPr>
          <a:xfrm>
            <a:off x="5494638" y="0"/>
            <a:ext cx="1514140" cy="464820"/>
          </a:xfrm>
          <a:prstGeom prst="rect">
            <a:avLst/>
          </a:prstGeom>
        </p:spPr>
        <p:txBody>
          <a:bodyPr vert="horz" lIns="93177" tIns="46589" rIns="93177" bIns="46589" rtlCol="0"/>
          <a:lstStyle>
            <a:lvl1pPr algn="r">
              <a:defRPr sz="1200"/>
            </a:lvl1pPr>
          </a:lstStyle>
          <a:p>
            <a:pPr algn="l"/>
            <a:r>
              <a:rPr lang="en-US" sz="1100" dirty="0" smtClean="0">
                <a:solidFill>
                  <a:schemeClr val="tx1">
                    <a:lumMod val="75000"/>
                    <a:lumOff val="25000"/>
                  </a:schemeClr>
                </a:solidFill>
                <a:latin typeface="Salesforce Sans"/>
              </a:rPr>
              <a:t>Date</a:t>
            </a:r>
            <a:endParaRPr lang="en-US" sz="1100" dirty="0">
              <a:solidFill>
                <a:schemeClr val="tx1">
                  <a:lumMod val="75000"/>
                  <a:lumOff val="25000"/>
                </a:schemeClr>
              </a:solidFill>
              <a:latin typeface="Salesforce Sans"/>
            </a:endParaRPr>
          </a:p>
        </p:txBody>
      </p:sp>
      <p:sp>
        <p:nvSpPr>
          <p:cNvPr id="4" name="Footer Placeholder 3"/>
          <p:cNvSpPr>
            <a:spLocks noGrp="1"/>
          </p:cNvSpPr>
          <p:nvPr>
            <p:ph type="ftr" sz="quarter" idx="2"/>
          </p:nvPr>
        </p:nvSpPr>
        <p:spPr>
          <a:xfrm>
            <a:off x="0" y="8996337"/>
            <a:ext cx="3037840" cy="215444"/>
          </a:xfrm>
          <a:prstGeom prst="rect">
            <a:avLst/>
          </a:prstGeom>
          <a:noFill/>
        </p:spPr>
        <p:txBody>
          <a:bodyPr wrap="square" rtlCol="0">
            <a:spAutoFit/>
          </a:bodyPr>
          <a:lstStyle/>
          <a:p>
            <a:r>
              <a:rPr lang="en-US" sz="800" dirty="0">
                <a:solidFill>
                  <a:schemeClr val="tx1">
                    <a:lumMod val="75000"/>
                    <a:lumOff val="25000"/>
                  </a:schemeClr>
                </a:solidFill>
                <a:latin typeface="Salesforce Sans"/>
              </a:rPr>
              <a:t>Copyright Salesforce </a:t>
            </a:r>
            <a:r>
              <a:rPr lang="en-US" sz="800" dirty="0" smtClean="0">
                <a:solidFill>
                  <a:schemeClr val="tx1">
                    <a:lumMod val="75000"/>
                    <a:lumOff val="25000"/>
                  </a:schemeClr>
                </a:solidFill>
                <a:latin typeface="Salesforce Sans"/>
              </a:rPr>
              <a:t>2015. </a:t>
            </a:r>
            <a:r>
              <a:rPr lang="en-US" sz="800" dirty="0">
                <a:solidFill>
                  <a:schemeClr val="tx1">
                    <a:lumMod val="75000"/>
                    <a:lumOff val="25000"/>
                  </a:schemeClr>
                </a:solidFill>
                <a:latin typeface="Salesforce Sans"/>
              </a:rPr>
              <a:t>Legal Terms and more here.</a:t>
            </a:r>
          </a:p>
        </p:txBody>
      </p:sp>
      <p:sp>
        <p:nvSpPr>
          <p:cNvPr id="6" name="Rectangle 5"/>
          <p:cNvSpPr/>
          <p:nvPr/>
        </p:nvSpPr>
        <p:spPr>
          <a:xfrm flipV="1">
            <a:off x="1" y="9225416"/>
            <a:ext cx="7010400" cy="709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lesforce Sans"/>
            </a:endParaRPr>
          </a:p>
        </p:txBody>
      </p:sp>
      <p:grpSp>
        <p:nvGrpSpPr>
          <p:cNvPr id="8" name="Group 18"/>
          <p:cNvGrpSpPr>
            <a:grpSpLocks noChangeAspect="1"/>
          </p:cNvGrpSpPr>
          <p:nvPr/>
        </p:nvGrpSpPr>
        <p:grpSpPr bwMode="auto">
          <a:xfrm>
            <a:off x="6249040" y="8675676"/>
            <a:ext cx="611829" cy="428383"/>
            <a:chOff x="267" y="-340"/>
            <a:chExt cx="7144" cy="5002"/>
          </a:xfrm>
        </p:grpSpPr>
        <p:sp>
          <p:nvSpPr>
            <p:cNvPr id="9"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rgbClr val="0A9A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0"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1" name="Freeform 21"/>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2" name="Freeform 22"/>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3" name="Freeform 23"/>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4" name="Freeform 24"/>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5" name="Freeform 25"/>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6" name="Freeform 26"/>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7" name="Freeform 27"/>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8" name="Freeform 28"/>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9" name="Freeform 29"/>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cxnSp>
        <p:nvCxnSpPr>
          <p:cNvPr id="20" name="Straight Connector 19"/>
          <p:cNvCxnSpPr/>
          <p:nvPr/>
        </p:nvCxnSpPr>
        <p:spPr>
          <a:xfrm>
            <a:off x="5420497" y="0"/>
            <a:ext cx="0" cy="47779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357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5049795" cy="464820"/>
          </a:xfrm>
          <a:prstGeom prst="rect">
            <a:avLst/>
          </a:prstGeom>
        </p:spPr>
        <p:txBody>
          <a:bodyPr vert="horz" lIns="93177" tIns="46589" rIns="93177" bIns="46589" rtlCol="0"/>
          <a:lstStyle>
            <a:lvl1pPr algn="l">
              <a:defRPr sz="800">
                <a:solidFill>
                  <a:schemeClr val="accent1"/>
                </a:solidFill>
                <a:latin typeface="Salesforce Sans"/>
              </a:defRPr>
            </a:lvl1pPr>
          </a:lstStyle>
          <a:p>
            <a:r>
              <a:rPr lang="en-US" dirty="0" smtClean="0"/>
              <a:t>Presentation Title</a:t>
            </a:r>
            <a:endParaRPr lang="en-US" dirty="0"/>
          </a:p>
        </p:txBody>
      </p:sp>
      <p:sp>
        <p:nvSpPr>
          <p:cNvPr id="3" name="Date Placeholder 2"/>
          <p:cNvSpPr>
            <a:spLocks noGrp="1"/>
          </p:cNvSpPr>
          <p:nvPr>
            <p:ph type="dt" idx="1"/>
          </p:nvPr>
        </p:nvSpPr>
        <p:spPr>
          <a:xfrm>
            <a:off x="5766485" y="0"/>
            <a:ext cx="1243915" cy="464820"/>
          </a:xfrm>
          <a:prstGeom prst="rect">
            <a:avLst/>
          </a:prstGeom>
        </p:spPr>
        <p:txBody>
          <a:bodyPr vert="horz" lIns="93177" tIns="46589" rIns="93177" bIns="46589" rtlCol="0"/>
          <a:lstStyle>
            <a:lvl1pPr algn="l">
              <a:defRPr sz="800">
                <a:solidFill>
                  <a:schemeClr val="tx1">
                    <a:lumMod val="50000"/>
                    <a:lumOff val="50000"/>
                  </a:schemeClr>
                </a:solidFill>
                <a:latin typeface="Salesforce Sans"/>
              </a:defRPr>
            </a:lvl1pPr>
          </a:lstStyle>
          <a:p>
            <a:r>
              <a:rPr lang="en-US" dirty="0" smtClean="0"/>
              <a:t>Date</a:t>
            </a:r>
            <a:endParaRPr lang="en-US"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6350">
            <a:solidFill>
              <a:schemeClr val="accent2"/>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407987" y="4415790"/>
            <a:ext cx="6194425" cy="4183380"/>
          </a:xfrm>
          <a:prstGeom prst="rect">
            <a:avLst/>
          </a:prstGeom>
        </p:spPr>
        <p:txBody>
          <a:bodyPr vert="horz" lIns="93177" tIns="46589" rIns="93177" bIns="46589" rtlCol="0"/>
          <a:lstStyle/>
          <a:p>
            <a:pPr lvl="0"/>
            <a:r>
              <a:rPr lang="en-US" dirty="0" smtClean="0"/>
              <a:t>Click to edit Master text styles</a:t>
            </a:r>
          </a:p>
        </p:txBody>
      </p:sp>
      <p:sp>
        <p:nvSpPr>
          <p:cNvPr id="8" name="Rectangle 7"/>
          <p:cNvSpPr/>
          <p:nvPr/>
        </p:nvSpPr>
        <p:spPr>
          <a:xfrm flipV="1">
            <a:off x="1" y="9225416"/>
            <a:ext cx="7010400" cy="709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lesforce Sans"/>
            </a:endParaRPr>
          </a:p>
        </p:txBody>
      </p:sp>
      <p:sp>
        <p:nvSpPr>
          <p:cNvPr id="11" name="Footer Placeholder 10"/>
          <p:cNvSpPr>
            <a:spLocks noGrp="1"/>
          </p:cNvSpPr>
          <p:nvPr>
            <p:ph type="ftr" sz="quarter" idx="4"/>
          </p:nvPr>
        </p:nvSpPr>
        <p:spPr>
          <a:xfrm>
            <a:off x="0" y="8996337"/>
            <a:ext cx="3038475" cy="215444"/>
          </a:xfrm>
          <a:prstGeom prst="rect">
            <a:avLst/>
          </a:prstGeom>
          <a:noFill/>
        </p:spPr>
        <p:txBody>
          <a:bodyPr wrap="square" rtlCol="0">
            <a:spAutoFit/>
          </a:bodyPr>
          <a:lstStyle>
            <a:lvl1pPr>
              <a:defRPr lang="en-US" sz="800" dirty="0">
                <a:solidFill>
                  <a:schemeClr val="tx1">
                    <a:lumMod val="75000"/>
                    <a:lumOff val="25000"/>
                  </a:schemeClr>
                </a:solidFill>
                <a:latin typeface="Salesforce Sans"/>
              </a:defRPr>
            </a:lvl1pPr>
          </a:lstStyle>
          <a:p>
            <a:r>
              <a:rPr lang="en-US" dirty="0" smtClean="0"/>
              <a:t>Copyright Salesforce 2015. Legal Terms and more here.</a:t>
            </a:r>
          </a:p>
        </p:txBody>
      </p:sp>
      <p:grpSp>
        <p:nvGrpSpPr>
          <p:cNvPr id="10" name="Group 18"/>
          <p:cNvGrpSpPr>
            <a:grpSpLocks noChangeAspect="1"/>
          </p:cNvGrpSpPr>
          <p:nvPr/>
        </p:nvGrpSpPr>
        <p:grpSpPr bwMode="auto">
          <a:xfrm>
            <a:off x="6393468" y="8874285"/>
            <a:ext cx="417887" cy="292591"/>
            <a:chOff x="267" y="-340"/>
            <a:chExt cx="7144" cy="5002"/>
          </a:xfrm>
        </p:grpSpPr>
        <p:sp>
          <p:nvSpPr>
            <p:cNvPr id="1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rgbClr val="0A9A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4" name="Freeform 21"/>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5" name="Freeform 22"/>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6" name="Freeform 23"/>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7" name="Freeform 24"/>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8" name="Freeform 25"/>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19" name="Freeform 26"/>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20" name="Freeform 27"/>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21" name="Freeform 28"/>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22" name="Freeform 29"/>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cxnSp>
        <p:nvCxnSpPr>
          <p:cNvPr id="7" name="Straight Connector 6"/>
          <p:cNvCxnSpPr/>
          <p:nvPr/>
        </p:nvCxnSpPr>
        <p:spPr>
          <a:xfrm>
            <a:off x="5832389" y="0"/>
            <a:ext cx="0" cy="4695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2004603"/>
      </p:ext>
    </p:extLst>
  </p:cSld>
  <p:clrMap bg1="lt1" tx1="dk1" bg2="lt2" tx2="dk2" accent1="accent1" accent2="accent2" accent3="accent3" accent4="accent4" accent5="accent5" accent6="accent6" hlink="hlink" folHlink="folHlink"/>
  <p:notesStyle>
    <a:lvl1pPr marL="0" indent="0" algn="l" defTabSz="914400" rtl="0" eaLnBrk="1" latinLnBrk="0" hangingPunct="1">
      <a:buFont typeface="Arial" panose="020B0604020202020204" pitchFamily="34" charset="0"/>
      <a:buNone/>
      <a:defRPr sz="1000" kern="1200">
        <a:solidFill>
          <a:schemeClr val="tx1"/>
        </a:solidFill>
        <a:latin typeface="Salesforce Sans"/>
        <a:ea typeface="+mn-ea"/>
        <a:cs typeface="+mn-cs"/>
      </a:defRPr>
    </a:lvl1pPr>
    <a:lvl2pPr marL="4572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_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0362" y="2088087"/>
            <a:ext cx="10908173" cy="2157270"/>
          </a:xfrm>
        </p:spPr>
        <p:txBody>
          <a:bodyPr lIns="0" tIns="0" rIns="0" bIns="0" anchor="b">
            <a:noAutofit/>
          </a:bodyPr>
          <a:lstStyle>
            <a:lvl1pPr algn="l">
              <a:defRPr sz="5400" spc="0">
                <a:solidFill>
                  <a:schemeClr val="accent1"/>
                </a:solidFill>
              </a:defRPr>
            </a:lvl1pPr>
          </a:lstStyle>
          <a:p>
            <a:r>
              <a:rPr lang="en-US" dirty="0" smtClean="0"/>
              <a:t>Click to edit Master title style</a:t>
            </a:r>
            <a:endParaRPr lang="en-US" dirty="0"/>
          </a:p>
        </p:txBody>
      </p:sp>
      <p:cxnSp>
        <p:nvCxnSpPr>
          <p:cNvPr id="15" name="Straight Connector 14"/>
          <p:cNvCxnSpPr/>
          <p:nvPr userDrawn="1"/>
        </p:nvCxnSpPr>
        <p:spPr>
          <a:xfrm>
            <a:off x="353648" y="4392429"/>
            <a:ext cx="11835177"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Content Placeholder 2"/>
          <p:cNvSpPr>
            <a:spLocks noGrp="1"/>
          </p:cNvSpPr>
          <p:nvPr>
            <p:ph idx="1" hasCustomPrompt="1"/>
          </p:nvPr>
        </p:nvSpPr>
        <p:spPr>
          <a:xfrm>
            <a:off x="338327" y="5528767"/>
            <a:ext cx="11515535" cy="500389"/>
          </a:xfrm>
        </p:spPr>
        <p:txBody>
          <a:bodyPr vert="horz" lIns="9144" tIns="0" rIns="0" bIns="0" rtlCol="0">
            <a:noAutofit/>
          </a:bodyPr>
          <a:lstStyle>
            <a:lvl1pPr marL="0" indent="0">
              <a:lnSpc>
                <a:spcPct val="100000"/>
              </a:lnSpc>
              <a:spcBef>
                <a:spcPts val="0"/>
              </a:spcBef>
              <a:spcAft>
                <a:spcPts val="0"/>
              </a:spcAft>
              <a:buFont typeface="Arial" panose="020B0604020202020204" pitchFamily="34" charset="0"/>
              <a:buChar char="​"/>
              <a:defRPr lang="en-US" sz="1600" spc="0" dirty="0" smtClean="0">
                <a:solidFill>
                  <a:schemeClr val="accent1"/>
                </a:solidFill>
              </a:defRPr>
            </a:lvl1pPr>
            <a:lvl2pPr marL="0" indent="0">
              <a:buFont typeface="Arial" panose="020B0604020202020204" pitchFamily="34" charset="0"/>
              <a:buChar char="​"/>
              <a:defRPr lang="en-US" dirty="0" smtClean="0">
                <a:solidFill>
                  <a:schemeClr val="accent2"/>
                </a:solidFill>
              </a:defRPr>
            </a:lvl2pPr>
            <a:lvl3pPr marL="0" indent="0">
              <a:buFont typeface="Arial" panose="020B0604020202020204" pitchFamily="34" charset="0"/>
              <a:buChar char="​"/>
              <a:defRPr lang="en-US" sz="2000" dirty="0" smtClean="0">
                <a:solidFill>
                  <a:schemeClr val="accent2"/>
                </a:solidFill>
              </a:defRPr>
            </a:lvl3pPr>
            <a:lvl4pPr marL="0" indent="0">
              <a:buFont typeface="Arial" panose="020B0604020202020204" pitchFamily="34" charset="0"/>
              <a:buChar char="​"/>
              <a:defRPr lang="en-US" sz="2000" dirty="0" smtClean="0">
                <a:solidFill>
                  <a:schemeClr val="accent2"/>
                </a:solidFill>
              </a:defRPr>
            </a:lvl4pPr>
            <a:lvl5pPr marL="0" indent="0">
              <a:buFont typeface="Arial" panose="020B0604020202020204" pitchFamily="34" charset="0"/>
              <a:buChar char="​"/>
              <a:defRPr lang="en-US" sz="2000" dirty="0">
                <a:solidFill>
                  <a:schemeClr val="accent2"/>
                </a:solidFill>
              </a:defRPr>
            </a:lvl5pPr>
          </a:lstStyle>
          <a:p>
            <a:pPr lvl="0"/>
            <a:r>
              <a:rPr lang="en-US" dirty="0" smtClean="0"/>
              <a:t>Name of presenter, title and email</a:t>
            </a:r>
          </a:p>
        </p:txBody>
      </p:sp>
      <p:sp>
        <p:nvSpPr>
          <p:cNvPr id="34" name="Content Placeholder 7"/>
          <p:cNvSpPr>
            <a:spLocks noGrp="1"/>
          </p:cNvSpPr>
          <p:nvPr>
            <p:ph sz="quarter" idx="10"/>
          </p:nvPr>
        </p:nvSpPr>
        <p:spPr>
          <a:xfrm>
            <a:off x="338327" y="4547601"/>
            <a:ext cx="7289872" cy="750471"/>
          </a:xfrm>
        </p:spPr>
        <p:txBody>
          <a:bodyPr/>
          <a:lstStyle>
            <a:lvl1pPr>
              <a:spcBef>
                <a:spcPts val="0"/>
              </a:spcBef>
              <a:spcAft>
                <a:spcPts val="0"/>
              </a:spcAft>
              <a:buNone/>
              <a:defRPr sz="2000" spc="0" baseline="0">
                <a:solidFill>
                  <a:schemeClr val="accent2"/>
                </a:solidFill>
              </a:defRPr>
            </a:lvl1pPr>
          </a:lstStyle>
          <a:p>
            <a:pPr lvl="0"/>
            <a:r>
              <a:rPr lang="en-US" dirty="0" smtClean="0"/>
              <a:t>Click to edit Master text styles</a:t>
            </a:r>
          </a:p>
        </p:txBody>
      </p:sp>
      <p:pic>
        <p:nvPicPr>
          <p:cNvPr id="36" name="Picture 35" descr="Corporate_Primary_1 Line Tag_2015.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2563" y="872837"/>
            <a:ext cx="4793376" cy="1115568"/>
          </a:xfrm>
          <a:prstGeom prst="rect">
            <a:avLst/>
          </a:prstGeom>
        </p:spPr>
      </p:pic>
    </p:spTree>
    <p:extLst>
      <p:ext uri="{BB962C8B-B14F-4D97-AF65-F5344CB8AC3E}">
        <p14:creationId xmlns:p14="http://schemas.microsoft.com/office/powerpoint/2010/main" val="356459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912"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_B">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4" name="Picture 3"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60362" y="2121039"/>
            <a:ext cx="10908173" cy="2157270"/>
          </a:xfrm>
        </p:spPr>
        <p:txBody>
          <a:bodyPr lIns="0" tIns="0" rIns="0" bIns="0" anchor="b">
            <a:noAutofit/>
          </a:bodyPr>
          <a:lstStyle>
            <a:lvl1pPr algn="l">
              <a:defRPr sz="5400" spc="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60362" y="4619343"/>
            <a:ext cx="10908173" cy="529086"/>
          </a:xfrm>
        </p:spPr>
        <p:txBody>
          <a:bodyPr lIns="0" tIns="0" rIns="0" bIns="0">
            <a:noAutofit/>
          </a:bodyPr>
          <a:lstStyle>
            <a:lvl1pPr marL="0" indent="0" algn="l">
              <a:buNone/>
              <a:defRPr sz="2000" spc="0">
                <a:solidFill>
                  <a:srgbClr val="D9E0E2"/>
                </a:solidFill>
                <a:latin typeface="Salesforce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5" name="Straight Connector 14"/>
          <p:cNvCxnSpPr/>
          <p:nvPr userDrawn="1"/>
        </p:nvCxnSpPr>
        <p:spPr>
          <a:xfrm>
            <a:off x="353648" y="4466912"/>
            <a:ext cx="11835177" cy="0"/>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Content Placeholder 7"/>
          <p:cNvSpPr>
            <a:spLocks noGrp="1"/>
          </p:cNvSpPr>
          <p:nvPr>
            <p:ph sz="quarter" idx="10" hasCustomPrompt="1"/>
          </p:nvPr>
        </p:nvSpPr>
        <p:spPr>
          <a:xfrm>
            <a:off x="360362" y="5564547"/>
            <a:ext cx="7289872" cy="477988"/>
          </a:xfrm>
        </p:spPr>
        <p:txBody>
          <a:bodyPr/>
          <a:lstStyle>
            <a:lvl1pPr>
              <a:lnSpc>
                <a:spcPct val="100000"/>
              </a:lnSpc>
              <a:spcBef>
                <a:spcPts val="0"/>
              </a:spcBef>
              <a:spcAft>
                <a:spcPts val="0"/>
              </a:spcAft>
              <a:defRPr sz="1600" baseline="0">
                <a:solidFill>
                  <a:srgbClr val="D9E0E2"/>
                </a:solidFill>
              </a:defRPr>
            </a:lvl1pPr>
          </a:lstStyle>
          <a:p>
            <a:pPr lvl="0"/>
            <a:r>
              <a:rPr lang="en-US" dirty="0" smtClean="0"/>
              <a:t>Name of presenter, title and email</a:t>
            </a:r>
          </a:p>
        </p:txBody>
      </p:sp>
      <p:pic>
        <p:nvPicPr>
          <p:cNvPr id="59" name="Picture 5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2563" y="876078"/>
            <a:ext cx="4793376" cy="1109085"/>
          </a:xfrm>
          <a:prstGeom prst="rect">
            <a:avLst/>
          </a:prstGeom>
        </p:spPr>
      </p:pic>
    </p:spTree>
    <p:extLst>
      <p:ext uri="{BB962C8B-B14F-4D97-AF65-F5344CB8AC3E}">
        <p14:creationId xmlns:p14="http://schemas.microsoft.com/office/powerpoint/2010/main" val="284393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_C">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5" name="Picture 14"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60362" y="2004579"/>
            <a:ext cx="7273925" cy="2282675"/>
          </a:xfrm>
        </p:spPr>
        <p:txBody>
          <a:bodyPr lIns="0" tIns="0" rIns="0" bIns="0" anchor="b">
            <a:noAutofit/>
          </a:bodyPr>
          <a:lstStyle>
            <a:lvl1pPr algn="l">
              <a:lnSpc>
                <a:spcPct val="90000"/>
              </a:lnSpc>
              <a:defRPr sz="4800" b="0" spc="0" baseline="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60362" y="4378493"/>
            <a:ext cx="7273925" cy="568606"/>
          </a:xfrm>
        </p:spPr>
        <p:txBody>
          <a:bodyPr lIns="0" tIns="0" rIns="0" bIns="0">
            <a:noAutofit/>
          </a:bodyPr>
          <a:lstStyle>
            <a:lvl1pPr marL="0" indent="0" algn="l">
              <a:lnSpc>
                <a:spcPts val="2400"/>
              </a:lnSpc>
              <a:buNone/>
              <a:defRPr sz="2000" spc="0">
                <a:solidFill>
                  <a:srgbClr val="D9E0E2"/>
                </a:solidFill>
                <a:latin typeface="Salesforce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4" name="Picture Placeholder 7"/>
          <p:cNvSpPr>
            <a:spLocks noGrp="1"/>
          </p:cNvSpPr>
          <p:nvPr>
            <p:ph type="pic" sz="quarter" idx="17" hasCustomPrompt="1"/>
          </p:nvPr>
        </p:nvSpPr>
        <p:spPr>
          <a:xfrm>
            <a:off x="7954695" y="-18288"/>
            <a:ext cx="4234130" cy="6894576"/>
          </a:xfrm>
          <a:prstGeom prst="rect">
            <a:avLst/>
          </a:prstGeom>
          <a:solidFill>
            <a:schemeClr val="bg1">
              <a:lumMod val="75000"/>
            </a:schemeClr>
          </a:solidFill>
          <a:ln>
            <a:noFill/>
          </a:ln>
        </p:spPr>
        <p:txBody>
          <a:bodyPr anchor="ctr"/>
          <a:lstStyle>
            <a:lvl1pPr marL="0" indent="0" algn="ctr">
              <a:buNone/>
              <a:defRPr sz="1600" baseline="0">
                <a:solidFill>
                  <a:schemeClr val="bg1"/>
                </a:solidFill>
              </a:defRPr>
            </a:lvl1pPr>
          </a:lstStyle>
          <a:p>
            <a:r>
              <a:rPr lang="en-US" dirty="0" smtClean="0"/>
              <a:t>Click to add photo or paste an image in box</a:t>
            </a:r>
            <a:endParaRPr lang="en-US" dirty="0"/>
          </a:p>
        </p:txBody>
      </p:sp>
      <p:sp>
        <p:nvSpPr>
          <p:cNvPr id="55" name="Content Placeholder 7"/>
          <p:cNvSpPr>
            <a:spLocks noGrp="1"/>
          </p:cNvSpPr>
          <p:nvPr>
            <p:ph sz="quarter" idx="10" hasCustomPrompt="1"/>
          </p:nvPr>
        </p:nvSpPr>
        <p:spPr>
          <a:xfrm>
            <a:off x="360362" y="5510127"/>
            <a:ext cx="7289872" cy="438820"/>
          </a:xfrm>
        </p:spPr>
        <p:txBody>
          <a:bodyPr/>
          <a:lstStyle>
            <a:lvl1pPr>
              <a:lnSpc>
                <a:spcPct val="100000"/>
              </a:lnSpc>
              <a:spcBef>
                <a:spcPts val="0"/>
              </a:spcBef>
              <a:spcAft>
                <a:spcPts val="0"/>
              </a:spcAft>
              <a:buNone/>
              <a:defRPr sz="1600" spc="0" baseline="0">
                <a:solidFill>
                  <a:srgbClr val="D9E0E2"/>
                </a:solidFill>
              </a:defRPr>
            </a:lvl1pPr>
          </a:lstStyle>
          <a:p>
            <a:pPr lvl="0"/>
            <a:r>
              <a:rPr lang="en-US" dirty="0" smtClean="0"/>
              <a:t>Name of presenter, title and email</a:t>
            </a:r>
          </a:p>
        </p:txBody>
      </p:sp>
      <p:pic>
        <p:nvPicPr>
          <p:cNvPr id="56" name="Picture 5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2563" y="876078"/>
            <a:ext cx="4793376" cy="1109085"/>
          </a:xfrm>
          <a:prstGeom prst="rect">
            <a:avLst/>
          </a:prstGeom>
        </p:spPr>
      </p:pic>
    </p:spTree>
    <p:extLst>
      <p:ext uri="{BB962C8B-B14F-4D97-AF65-F5344CB8AC3E}">
        <p14:creationId xmlns:p14="http://schemas.microsoft.com/office/powerpoint/2010/main" val="360960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 tIns="0" rIns="0" bIns="0" rtlCol="0">
            <a:noAutofit/>
          </a:bodyPr>
          <a:lstStyle>
            <a:lvl1pPr>
              <a:defRPr lang="en-US" spc="0" dirty="0" smtClean="0"/>
            </a:lvl1pPr>
            <a:lvl2pPr>
              <a:defRPr lang="en-US" spc="0" dirty="0" smtClean="0"/>
            </a:lvl2pPr>
            <a:lvl3pPr>
              <a:defRPr lang="en-US" spc="0" dirty="0" smtClean="0"/>
            </a:lvl3pPr>
            <a:lvl4pPr>
              <a:defRPr lang="en-US" spc="0" dirty="0" smtClean="0"/>
            </a:lvl4pPr>
            <a:lvl5pPr>
              <a:defRPr lang="en-US" spc="0"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0" name="Text Placeholder 3"/>
          <p:cNvSpPr>
            <a:spLocks noGrp="1"/>
          </p:cNvSpPr>
          <p:nvPr>
            <p:ph type="body" sz="quarter" idx="16"/>
          </p:nvPr>
        </p:nvSpPr>
        <p:spPr>
          <a:xfrm>
            <a:off x="338328" y="1021080"/>
            <a:ext cx="11484864" cy="338554"/>
          </a:xfrm>
        </p:spPr>
        <p:txBody>
          <a:bodyPr lIns="9144" tIns="0" rIns="0" bIns="0">
            <a:spAutoFit/>
          </a:bodyPr>
          <a:lstStyle>
            <a:lvl1pPr marL="0" indent="0">
              <a:buNone/>
              <a:defRPr sz="2400" spc="0" baseline="0">
                <a:solidFill>
                  <a:schemeClr val="accent2"/>
                </a:solidFill>
              </a:defRPr>
            </a:lvl1pPr>
          </a:lstStyle>
          <a:p>
            <a:pPr lvl="0"/>
            <a:r>
              <a:rPr lang="en-US" dirty="0" smtClean="0"/>
              <a:t>Click to edit Master text styles</a:t>
            </a:r>
          </a:p>
        </p:txBody>
      </p:sp>
      <p:sp>
        <p:nvSpPr>
          <p:cNvPr id="4" name="Title 3"/>
          <p:cNvSpPr>
            <a:spLocks noGrp="1"/>
          </p:cNvSpPr>
          <p:nvPr>
            <p:ph type="title"/>
          </p:nvPr>
        </p:nvSpPr>
        <p:spPr/>
        <p:txBody>
          <a:bodyPr/>
          <a:lstStyle>
            <a:lvl1pPr>
              <a:defRPr spc="0"/>
            </a:lvl1pPr>
          </a:lstStyle>
          <a:p>
            <a:r>
              <a:rPr lang="en-US" dirty="0" smtClean="0"/>
              <a:t>Click to edit Master title style</a:t>
            </a:r>
            <a:endParaRPr lang="en-US" dirty="0"/>
          </a:p>
        </p:txBody>
      </p:sp>
      <p:sp>
        <p:nvSpPr>
          <p:cNvPr id="19" name="Footer Placeholder 3"/>
          <p:cNvSpPr>
            <a:spLocks noGrp="1"/>
          </p:cNvSpPr>
          <p:nvPr>
            <p:ph type="ftr" sz="quarter" idx="3"/>
          </p:nvPr>
        </p:nvSpPr>
        <p:spPr>
          <a:xfrm>
            <a:off x="333728" y="6270900"/>
            <a:ext cx="10736917" cy="428383"/>
          </a:xfrm>
          <a:prstGeom prst="rect">
            <a:avLst/>
          </a:prstGeom>
        </p:spPr>
        <p:txBody>
          <a:bodyPr vert="horz" lIns="91440" tIns="45720" rIns="91440" bIns="45720" rtlCol="0" anchor="ctr"/>
          <a:lstStyle>
            <a:lvl1pPr algn="l">
              <a:defRPr sz="1000" spc="0">
                <a:solidFill>
                  <a:schemeClr val="tx1">
                    <a:tint val="75000"/>
                  </a:schemeClr>
                </a:solidFill>
              </a:defRPr>
            </a:lvl1pPr>
          </a:lstStyle>
          <a:p>
            <a:endParaRPr lang="en-US"/>
          </a:p>
        </p:txBody>
      </p:sp>
    </p:spTree>
    <p:extLst>
      <p:ext uri="{BB962C8B-B14F-4D97-AF65-F5344CB8AC3E}">
        <p14:creationId xmlns:p14="http://schemas.microsoft.com/office/powerpoint/2010/main" val="199842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2">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Click to edit Master title style</a:t>
            </a:r>
            <a:endParaRPr lang="en-US"/>
          </a:p>
        </p:txBody>
      </p:sp>
      <p:sp>
        <p:nvSpPr>
          <p:cNvPr id="21" name="Text Placeholder 3"/>
          <p:cNvSpPr>
            <a:spLocks noGrp="1"/>
          </p:cNvSpPr>
          <p:nvPr>
            <p:ph type="body" sz="quarter" idx="16"/>
          </p:nvPr>
        </p:nvSpPr>
        <p:spPr>
          <a:xfrm>
            <a:off x="338328" y="1021080"/>
            <a:ext cx="11484864" cy="369332"/>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2" name="Footer Placeholder 3"/>
          <p:cNvSpPr>
            <a:spLocks noGrp="1"/>
          </p:cNvSpPr>
          <p:nvPr>
            <p:ph type="ftr" sz="quarter" idx="3"/>
          </p:nvPr>
        </p:nvSpPr>
        <p:spPr>
          <a:xfrm>
            <a:off x="333728" y="6270900"/>
            <a:ext cx="10736917" cy="428383"/>
          </a:xfrm>
          <a:prstGeom prst="rect">
            <a:avLst/>
          </a:prstGeom>
        </p:spPr>
        <p:txBody>
          <a:bodyPr vert="horz" lIns="91440" tIns="45720" rIns="91440" bIns="45720" rtlCol="0" anchor="ctr"/>
          <a:lstStyle>
            <a:lvl1pPr algn="l">
              <a:defRPr sz="1000" spc="0">
                <a:solidFill>
                  <a:schemeClr val="tx1">
                    <a:tint val="75000"/>
                  </a:schemeClr>
                </a:solidFill>
              </a:defRPr>
            </a:lvl1pPr>
          </a:lstStyle>
          <a:p>
            <a:endParaRPr lang="en-US"/>
          </a:p>
        </p:txBody>
      </p:sp>
    </p:spTree>
    <p:extLst>
      <p:ext uri="{BB962C8B-B14F-4D97-AF65-F5344CB8AC3E}">
        <p14:creationId xmlns:p14="http://schemas.microsoft.com/office/powerpoint/2010/main" val="343296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8329" y="1599480"/>
            <a:ext cx="5564156" cy="4351338"/>
          </a:xfrm>
        </p:spPr>
        <p:txBody>
          <a:bodyPr/>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53636" y="1599480"/>
            <a:ext cx="5576268" cy="4351338"/>
          </a:xfrm>
        </p:spPr>
        <p:txBody>
          <a:bodyPr/>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4"/>
          <p:cNvSpPr>
            <a:spLocks noGrp="1"/>
          </p:cNvSpPr>
          <p:nvPr>
            <p:ph type="title"/>
          </p:nvPr>
        </p:nvSpPr>
        <p:spPr/>
        <p:txBody>
          <a:bodyPr/>
          <a:lstStyle>
            <a:lvl1pPr>
              <a:defRPr spc="0"/>
            </a:lvl1pPr>
          </a:lstStyle>
          <a:p>
            <a:r>
              <a:rPr lang="en-US" smtClean="0"/>
              <a:t>Click to edit Master title style</a:t>
            </a:r>
            <a:endParaRPr lang="en-US"/>
          </a:p>
        </p:txBody>
      </p:sp>
      <p:sp>
        <p:nvSpPr>
          <p:cNvPr id="22"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4" name="Footer Placeholder 3"/>
          <p:cNvSpPr>
            <a:spLocks noGrp="1"/>
          </p:cNvSpPr>
          <p:nvPr>
            <p:ph type="ftr" sz="quarter" idx="3"/>
          </p:nvPr>
        </p:nvSpPr>
        <p:spPr>
          <a:xfrm>
            <a:off x="333728" y="6270900"/>
            <a:ext cx="10736917" cy="428383"/>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Tree>
    <p:extLst>
      <p:ext uri="{BB962C8B-B14F-4D97-AF65-F5344CB8AC3E}">
        <p14:creationId xmlns:p14="http://schemas.microsoft.com/office/powerpoint/2010/main" val="3798121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8328" y="1599480"/>
            <a:ext cx="3749040" cy="4622865"/>
          </a:xfrm>
        </p:spPr>
        <p:txBody>
          <a:bodyPr lIns="9144"/>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235127" y="1599480"/>
            <a:ext cx="3728166" cy="4622864"/>
          </a:xfrm>
        </p:spPr>
        <p:txBody>
          <a:bodyPr lIns="9144"/>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Content Placeholder 4"/>
          <p:cNvSpPr>
            <a:spLocks noGrp="1"/>
          </p:cNvSpPr>
          <p:nvPr>
            <p:ph sz="half" idx="17"/>
          </p:nvPr>
        </p:nvSpPr>
        <p:spPr>
          <a:xfrm>
            <a:off x="8090178" y="1599480"/>
            <a:ext cx="3749040" cy="4622864"/>
          </a:xfrm>
        </p:spPr>
        <p:txBody>
          <a:bodyPr lIns="9144"/>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3"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5" name="Title 4"/>
          <p:cNvSpPr>
            <a:spLocks noGrp="1"/>
          </p:cNvSpPr>
          <p:nvPr>
            <p:ph type="title"/>
          </p:nvPr>
        </p:nvSpPr>
        <p:spPr/>
        <p:txBody>
          <a:bodyPr/>
          <a:lstStyle>
            <a:lvl1pPr>
              <a:defRPr spc="0"/>
            </a:lvl1pPr>
          </a:lstStyle>
          <a:p>
            <a:r>
              <a:rPr lang="en-US" smtClean="0"/>
              <a:t>Click to edit Master title style</a:t>
            </a:r>
            <a:endParaRPr lang="en-US"/>
          </a:p>
        </p:txBody>
      </p:sp>
      <p:sp>
        <p:nvSpPr>
          <p:cNvPr id="6" name="Footer Placeholder 5"/>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67617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column">
    <p:spTree>
      <p:nvGrpSpPr>
        <p:cNvPr id="1" name=""/>
        <p:cNvGrpSpPr/>
        <p:nvPr/>
      </p:nvGrpSpPr>
      <p:grpSpPr>
        <a:xfrm>
          <a:off x="0" y="0"/>
          <a:ext cx="0" cy="0"/>
          <a:chOff x="0" y="0"/>
          <a:chExt cx="0" cy="0"/>
        </a:xfrm>
      </p:grpSpPr>
      <p:sp>
        <p:nvSpPr>
          <p:cNvPr id="16" name="Rectangle 15"/>
          <p:cNvSpPr/>
          <p:nvPr userDrawn="1"/>
        </p:nvSpPr>
        <p:spPr>
          <a:xfrm>
            <a:off x="6207877" y="381000"/>
            <a:ext cx="2923757" cy="355600"/>
          </a:xfrm>
          <a:prstGeom prst="rect">
            <a:avLst/>
          </a:prstGeom>
          <a:no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sp>
        <p:nvSpPr>
          <p:cNvPr id="6" name="Content Placeholder 5"/>
          <p:cNvSpPr>
            <a:spLocks noGrp="1"/>
          </p:cNvSpPr>
          <p:nvPr>
            <p:ph sz="quarter" idx="10"/>
          </p:nvPr>
        </p:nvSpPr>
        <p:spPr>
          <a:xfrm>
            <a:off x="338328" y="1599480"/>
            <a:ext cx="2715768" cy="4627584"/>
          </a:xfrm>
        </p:spPr>
        <p:txBody>
          <a:bodyPr/>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ontent Placeholder 8"/>
          <p:cNvSpPr>
            <a:spLocks noGrp="1"/>
          </p:cNvSpPr>
          <p:nvPr>
            <p:ph sz="quarter" idx="11"/>
          </p:nvPr>
        </p:nvSpPr>
        <p:spPr>
          <a:xfrm>
            <a:off x="3272035" y="1599480"/>
            <a:ext cx="2715768" cy="4627584"/>
          </a:xfrm>
        </p:spPr>
        <p:txBody>
          <a:bodyPr/>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2"/>
          </p:nvPr>
        </p:nvSpPr>
        <p:spPr>
          <a:xfrm>
            <a:off x="6205742" y="1599480"/>
            <a:ext cx="2715768" cy="4627584"/>
          </a:xfrm>
        </p:spPr>
        <p:txBody>
          <a:bodyPr/>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3"/>
          </p:nvPr>
        </p:nvSpPr>
        <p:spPr>
          <a:xfrm>
            <a:off x="9139449" y="1599480"/>
            <a:ext cx="2715768" cy="4627584"/>
          </a:xfrm>
        </p:spPr>
        <p:txBody>
          <a:bodyPr/>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3"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7"/>
          </p:nvPr>
        </p:nvSpPr>
        <p:spPr/>
        <p:txBody>
          <a:bodyPr/>
          <a:lstStyle/>
          <a:p>
            <a:endParaRPr lang="en-US"/>
          </a:p>
        </p:txBody>
      </p:sp>
    </p:spTree>
    <p:extLst>
      <p:ext uri="{BB962C8B-B14F-4D97-AF65-F5344CB8AC3E}">
        <p14:creationId xmlns:p14="http://schemas.microsoft.com/office/powerpoint/2010/main" val="888630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column gray">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47990" y="1599480"/>
            <a:ext cx="5705025" cy="4498264"/>
          </a:xfrm>
          <a:solidFill>
            <a:schemeClr val="accent2">
              <a:lumMod val="20000"/>
              <a:lumOff val="80000"/>
            </a:schemeClr>
          </a:solidFill>
        </p:spPr>
        <p:txBody>
          <a:bodyPr lIns="182880" tIns="182880" rIns="182880" bIns="18288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88540" y="1599480"/>
            <a:ext cx="5651946" cy="4498264"/>
          </a:xfrm>
          <a:solidFill>
            <a:schemeClr val="accent2">
              <a:lumMod val="20000"/>
              <a:lumOff val="80000"/>
            </a:schemeClr>
          </a:solidFill>
        </p:spPr>
        <p:txBody>
          <a:bodyPr lIns="182880" tIns="182880" rIns="182880" bIns="18288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22"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5" name="Footer Placeholder 4"/>
          <p:cNvSpPr>
            <a:spLocks noGrp="1"/>
          </p:cNvSpPr>
          <p:nvPr>
            <p:ph type="ftr" sz="quarter" idx="17"/>
          </p:nvPr>
        </p:nvSpPr>
        <p:spPr/>
        <p:txBody>
          <a:bodyPr/>
          <a:lstStyle/>
          <a:p>
            <a:endParaRPr lang="en-US"/>
          </a:p>
        </p:txBody>
      </p:sp>
    </p:spTree>
    <p:extLst>
      <p:ext uri="{BB962C8B-B14F-4D97-AF65-F5344CB8AC3E}">
        <p14:creationId xmlns:p14="http://schemas.microsoft.com/office/powerpoint/2010/main" val="386189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lumn gray">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42878" y="1599480"/>
            <a:ext cx="3743722" cy="4622864"/>
          </a:xfrm>
          <a:solidFill>
            <a:schemeClr val="accent2">
              <a:lumMod val="20000"/>
              <a:lumOff val="80000"/>
            </a:schemeClr>
          </a:solidFill>
        </p:spPr>
        <p:txBody>
          <a:bodyPr lIns="182880" tIns="182880" rIns="182880" bIns="18288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229099" y="1599480"/>
            <a:ext cx="3730752" cy="4622864"/>
          </a:xfrm>
          <a:solidFill>
            <a:schemeClr val="accent2">
              <a:lumMod val="20000"/>
              <a:lumOff val="80000"/>
            </a:schemeClr>
          </a:solidFill>
        </p:spPr>
        <p:txBody>
          <a:bodyPr lIns="182880" tIns="182880" rIns="182880" bIns="18288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Content Placeholder 4"/>
          <p:cNvSpPr>
            <a:spLocks noGrp="1"/>
          </p:cNvSpPr>
          <p:nvPr>
            <p:ph sz="half" idx="17"/>
          </p:nvPr>
        </p:nvSpPr>
        <p:spPr>
          <a:xfrm>
            <a:off x="8109614" y="1599480"/>
            <a:ext cx="3736459" cy="4622864"/>
          </a:xfrm>
          <a:solidFill>
            <a:schemeClr val="accent2">
              <a:lumMod val="20000"/>
              <a:lumOff val="80000"/>
            </a:schemeClr>
          </a:solidFill>
        </p:spPr>
        <p:txBody>
          <a:bodyPr lIns="182880" tIns="182880" rIns="182880" bIns="18288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Footer Placeholder 1"/>
          <p:cNvSpPr>
            <a:spLocks noGrp="1"/>
          </p:cNvSpPr>
          <p:nvPr>
            <p:ph type="ftr" sz="quarter" idx="18"/>
          </p:nvPr>
        </p:nvSpPr>
        <p:spPr/>
        <p:txBody>
          <a:bodyPr/>
          <a:lstStyle/>
          <a:p>
            <a:endParaRPr lang="en-US"/>
          </a:p>
        </p:txBody>
      </p:sp>
      <p:sp>
        <p:nvSpPr>
          <p:cNvPr id="5" name="Title 4"/>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70092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olumn_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8328" y="2480258"/>
            <a:ext cx="3755988" cy="3112046"/>
          </a:xfrm>
        </p:spPr>
        <p:txBody>
          <a:bodyPr lIns="9144" rIns="9144"/>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201062" y="2480258"/>
            <a:ext cx="3735930" cy="3112046"/>
          </a:xfrm>
        </p:spPr>
        <p:txBody>
          <a:bodyPr lIns="9144" rIns="9144"/>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Content Placeholder 4"/>
          <p:cNvSpPr>
            <a:spLocks noGrp="1"/>
          </p:cNvSpPr>
          <p:nvPr>
            <p:ph sz="half" idx="17"/>
          </p:nvPr>
        </p:nvSpPr>
        <p:spPr>
          <a:xfrm>
            <a:off x="8081106" y="2480258"/>
            <a:ext cx="3766148" cy="3112046"/>
          </a:xfrm>
        </p:spPr>
        <p:txBody>
          <a:bodyPr lIns="9144" rIns="9144"/>
          <a:lstStyle>
            <a:lvl1pPr>
              <a:defRPr sz="2000"/>
            </a:lvl1pPr>
            <a:lvl2pPr>
              <a:defRPr sz="1800"/>
            </a:lvl2pPr>
            <a:lvl3pPr>
              <a:defRPr sz="1600"/>
            </a:lvl3pPr>
            <a:lvl4pPr>
              <a:defRPr sz="16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 name="Text Placeholder 4"/>
          <p:cNvSpPr>
            <a:spLocks noGrp="1"/>
          </p:cNvSpPr>
          <p:nvPr>
            <p:ph type="body" sz="quarter" idx="25"/>
          </p:nvPr>
        </p:nvSpPr>
        <p:spPr>
          <a:xfrm>
            <a:off x="338328" y="1600201"/>
            <a:ext cx="3759260" cy="681293"/>
          </a:xfrm>
          <a:solidFill>
            <a:schemeClr val="accent1"/>
          </a:solidFill>
        </p:spPr>
        <p:txBody>
          <a:bodyPr lIns="182880" rIns="182880" anchor="ctr"/>
          <a:lstStyle>
            <a:lvl1pPr marL="0" indent="0" algn="ctr">
              <a:lnSpc>
                <a:spcPct val="88000"/>
              </a:lnSpc>
              <a:spcBef>
                <a:spcPts val="0"/>
              </a:spcBef>
              <a:buNone/>
              <a:defRPr lang="en-US" sz="2000" kern="1200" spc="-70" baseline="0" dirty="0" smtClean="0">
                <a:solidFill>
                  <a:schemeClr val="lt1"/>
                </a:solidFill>
                <a:latin typeface="Salesforce Sans"/>
                <a:ea typeface="+mn-ea"/>
                <a:cs typeface="+mn-cs"/>
              </a:defRPr>
            </a:lvl1pPr>
          </a:lstStyle>
          <a:p>
            <a:pPr lvl="0"/>
            <a:r>
              <a:rPr lang="en-US" dirty="0" smtClean="0"/>
              <a:t>Click to edit Master text styles</a:t>
            </a:r>
          </a:p>
        </p:txBody>
      </p:sp>
      <p:sp>
        <p:nvSpPr>
          <p:cNvPr id="26" name="Text Placeholder 4"/>
          <p:cNvSpPr>
            <a:spLocks noGrp="1"/>
          </p:cNvSpPr>
          <p:nvPr>
            <p:ph type="body" sz="quarter" idx="26"/>
          </p:nvPr>
        </p:nvSpPr>
        <p:spPr>
          <a:xfrm>
            <a:off x="4220789" y="1600201"/>
            <a:ext cx="3731833" cy="681293"/>
          </a:xfrm>
          <a:solidFill>
            <a:schemeClr val="accent1"/>
          </a:solidFill>
        </p:spPr>
        <p:txBody>
          <a:bodyPr lIns="182880" rIns="182880" anchor="ctr"/>
          <a:lstStyle>
            <a:lvl1pPr marL="0" indent="0" algn="ctr">
              <a:lnSpc>
                <a:spcPct val="88000"/>
              </a:lnSpc>
              <a:spcBef>
                <a:spcPts val="0"/>
              </a:spcBef>
              <a:buNone/>
              <a:defRPr lang="en-US" sz="2000" kern="1200" spc="-70" baseline="0" dirty="0" smtClean="0">
                <a:solidFill>
                  <a:schemeClr val="lt1"/>
                </a:solidFill>
                <a:latin typeface="Salesforce Sans"/>
                <a:ea typeface="+mn-ea"/>
                <a:cs typeface="+mn-cs"/>
              </a:defRPr>
            </a:lvl1pPr>
          </a:lstStyle>
          <a:p>
            <a:pPr lvl="0"/>
            <a:r>
              <a:rPr lang="en-US" dirty="0" smtClean="0"/>
              <a:t>Click to edit Master text styles</a:t>
            </a:r>
          </a:p>
        </p:txBody>
      </p:sp>
      <p:sp>
        <p:nvSpPr>
          <p:cNvPr id="28" name="Text Placeholder 4"/>
          <p:cNvSpPr>
            <a:spLocks noGrp="1"/>
          </p:cNvSpPr>
          <p:nvPr>
            <p:ph type="body" sz="quarter" idx="27"/>
          </p:nvPr>
        </p:nvSpPr>
        <p:spPr>
          <a:xfrm>
            <a:off x="8104050" y="1600201"/>
            <a:ext cx="3749811" cy="681293"/>
          </a:xfrm>
          <a:solidFill>
            <a:schemeClr val="accent1"/>
          </a:solidFill>
        </p:spPr>
        <p:txBody>
          <a:bodyPr lIns="182880" rIns="182880" anchor="ctr"/>
          <a:lstStyle>
            <a:lvl1pPr marL="0" indent="0" algn="ctr">
              <a:lnSpc>
                <a:spcPct val="88000"/>
              </a:lnSpc>
              <a:spcBef>
                <a:spcPts val="0"/>
              </a:spcBef>
              <a:buNone/>
              <a:defRPr lang="en-US" sz="2000" kern="1200" spc="-70" baseline="0" dirty="0" smtClean="0">
                <a:solidFill>
                  <a:schemeClr val="lt1"/>
                </a:solidFill>
                <a:latin typeface="Salesforce Sans"/>
                <a:ea typeface="+mn-ea"/>
                <a:cs typeface="+mn-cs"/>
              </a:defRPr>
            </a:lvl1pPr>
          </a:lstStyle>
          <a:p>
            <a:pPr lvl="0"/>
            <a:r>
              <a:rPr lang="en-US" dirty="0" smtClean="0"/>
              <a:t>Click to edit Master text styles</a:t>
            </a:r>
          </a:p>
        </p:txBody>
      </p:sp>
      <p:sp>
        <p:nvSpPr>
          <p:cNvPr id="6" name="Text Placeholder 5"/>
          <p:cNvSpPr>
            <a:spLocks noGrp="1"/>
          </p:cNvSpPr>
          <p:nvPr>
            <p:ph type="body" sz="quarter" idx="28"/>
          </p:nvPr>
        </p:nvSpPr>
        <p:spPr>
          <a:xfrm>
            <a:off x="8080049" y="5660496"/>
            <a:ext cx="3770416" cy="225703"/>
          </a:xfrm>
        </p:spPr>
        <p:txBody>
          <a:bodyPr wrap="square" lIns="9144" rIns="9144">
            <a:spAutoFit/>
          </a:bodyPr>
          <a:lstStyle>
            <a:lvl1pPr marL="0" indent="0">
              <a:buClr>
                <a:schemeClr val="bg2"/>
              </a:buClr>
              <a:buSzPct val="80000"/>
              <a:buFont typeface="Wingdings" panose="05000000000000000000" pitchFamily="2" charset="2"/>
              <a:buNone/>
              <a:defRPr lang="en-US" sz="1600" kern="1200" spc="-30" baseline="0" dirty="0">
                <a:solidFill>
                  <a:srgbClr val="0079A8"/>
                </a:solidFill>
                <a:latin typeface="Salesforce Sans"/>
                <a:ea typeface="+mn-ea"/>
                <a:cs typeface="+mn-cs"/>
              </a:defRPr>
            </a:lvl1pPr>
          </a:lstStyle>
          <a:p>
            <a:pPr marL="0" lvl="0" indent="0" algn="l" defTabSz="914400" rtl="0" eaLnBrk="1" latinLnBrk="0" hangingPunct="1">
              <a:lnSpc>
                <a:spcPct val="90000"/>
              </a:lnSpc>
              <a:spcBef>
                <a:spcPts val="300"/>
              </a:spcBef>
              <a:spcAft>
                <a:spcPts val="600"/>
              </a:spcAft>
              <a:buClr>
                <a:schemeClr val="bg1">
                  <a:lumMod val="50000"/>
                </a:schemeClr>
              </a:buClr>
              <a:buSzPct val="100000"/>
              <a:buFont typeface="Arial" panose="020B0604020202020204" pitchFamily="34" charset="0"/>
              <a:buNone/>
            </a:pPr>
            <a:r>
              <a:rPr lang="en-US" dirty="0" smtClean="0"/>
              <a:t>Click to edit Master text styles</a:t>
            </a:r>
            <a:endParaRPr lang="en-US" dirty="0"/>
          </a:p>
        </p:txBody>
      </p:sp>
      <p:sp>
        <p:nvSpPr>
          <p:cNvPr id="30" name="Text Placeholder 29"/>
          <p:cNvSpPr>
            <a:spLocks noGrp="1"/>
          </p:cNvSpPr>
          <p:nvPr>
            <p:ph type="body" sz="quarter" idx="32"/>
          </p:nvPr>
        </p:nvSpPr>
        <p:spPr>
          <a:xfrm>
            <a:off x="338328" y="5660496"/>
            <a:ext cx="3730752" cy="225703"/>
          </a:xfrm>
        </p:spPr>
        <p:txBody>
          <a:bodyPr lIns="9144" rIns="9144">
            <a:spAutoFit/>
          </a:bodyPr>
          <a:lstStyle>
            <a:lvl1pPr marL="0" indent="0">
              <a:buNone/>
              <a:defRPr sz="1600">
                <a:solidFill>
                  <a:srgbClr val="0079A8"/>
                </a:solidFill>
              </a:defRPr>
            </a:lvl1pPr>
          </a:lstStyle>
          <a:p>
            <a:pPr lvl="0"/>
            <a:r>
              <a:rPr lang="en-US" dirty="0" smtClean="0"/>
              <a:t>Click to edit Master text styles</a:t>
            </a:r>
            <a:endParaRPr lang="en-US" dirty="0"/>
          </a:p>
        </p:txBody>
      </p:sp>
      <p:sp>
        <p:nvSpPr>
          <p:cNvPr id="33" name="Text Placeholder 29"/>
          <p:cNvSpPr>
            <a:spLocks noGrp="1"/>
          </p:cNvSpPr>
          <p:nvPr>
            <p:ph type="body" sz="quarter" idx="33"/>
          </p:nvPr>
        </p:nvSpPr>
        <p:spPr>
          <a:xfrm>
            <a:off x="4221870" y="5660496"/>
            <a:ext cx="3730752" cy="225703"/>
          </a:xfrm>
        </p:spPr>
        <p:txBody>
          <a:bodyPr lIns="9144" rIns="9144">
            <a:spAutoFit/>
          </a:bodyPr>
          <a:lstStyle>
            <a:lvl1pPr marL="0" indent="0">
              <a:buNone/>
              <a:defRPr sz="1600">
                <a:solidFill>
                  <a:srgbClr val="0079A8"/>
                </a:solidFill>
              </a:defRPr>
            </a:lvl1pPr>
          </a:lstStyle>
          <a:p>
            <a:pPr lvl="0"/>
            <a:r>
              <a:rPr lang="en-US" dirty="0" smtClean="0"/>
              <a:t>Click to edit Master text styles</a:t>
            </a:r>
            <a:endParaRPr lang="en-US" dirty="0"/>
          </a:p>
        </p:txBody>
      </p:sp>
      <p:sp>
        <p:nvSpPr>
          <p:cNvPr id="25" name="Title 24"/>
          <p:cNvSpPr>
            <a:spLocks noGrp="1"/>
          </p:cNvSpPr>
          <p:nvPr>
            <p:ph type="title"/>
          </p:nvPr>
        </p:nvSpPr>
        <p:spPr/>
        <p:txBody>
          <a:bodyPr/>
          <a:lstStyle/>
          <a:p>
            <a:r>
              <a:rPr lang="en-US" smtClean="0"/>
              <a:t>Click to edit Master title style</a:t>
            </a:r>
            <a:endParaRPr lang="en-US"/>
          </a:p>
        </p:txBody>
      </p:sp>
      <p:sp>
        <p:nvSpPr>
          <p:cNvPr id="27"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Footer Placeholder 1"/>
          <p:cNvSpPr>
            <a:spLocks noGrp="1"/>
          </p:cNvSpPr>
          <p:nvPr>
            <p:ph type="ftr" sz="quarter" idx="34"/>
          </p:nvPr>
        </p:nvSpPr>
        <p:spPr/>
        <p:txBody>
          <a:bodyPr/>
          <a:lstStyle/>
          <a:p>
            <a:endParaRPr lang="en-US"/>
          </a:p>
        </p:txBody>
      </p:sp>
    </p:spTree>
    <p:extLst>
      <p:ext uri="{BB962C8B-B14F-4D97-AF65-F5344CB8AC3E}">
        <p14:creationId xmlns:p14="http://schemas.microsoft.com/office/powerpoint/2010/main" val="183219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umn photos">
    <p:spTree>
      <p:nvGrpSpPr>
        <p:cNvPr id="1" name=""/>
        <p:cNvGrpSpPr/>
        <p:nvPr/>
      </p:nvGrpSpPr>
      <p:grpSpPr>
        <a:xfrm>
          <a:off x="0" y="0"/>
          <a:ext cx="0" cy="0"/>
          <a:chOff x="0" y="0"/>
          <a:chExt cx="0" cy="0"/>
        </a:xfrm>
      </p:grpSpPr>
      <p:sp>
        <p:nvSpPr>
          <p:cNvPr id="62" name="Picture Placeholder 61"/>
          <p:cNvSpPr>
            <a:spLocks noGrp="1"/>
          </p:cNvSpPr>
          <p:nvPr>
            <p:ph type="pic" sz="quarter" idx="17"/>
          </p:nvPr>
        </p:nvSpPr>
        <p:spPr>
          <a:xfrm>
            <a:off x="336549" y="1597025"/>
            <a:ext cx="3752871" cy="3980821"/>
          </a:xfrm>
        </p:spPr>
        <p:txBody>
          <a:bodyPr/>
          <a:lstStyle/>
          <a:p>
            <a:endParaRPr lang="en-US" dirty="0"/>
          </a:p>
        </p:txBody>
      </p:sp>
      <p:sp>
        <p:nvSpPr>
          <p:cNvPr id="63" name="Picture Placeholder 61"/>
          <p:cNvSpPr>
            <a:spLocks noGrp="1"/>
          </p:cNvSpPr>
          <p:nvPr>
            <p:ph type="pic" sz="quarter" idx="18"/>
          </p:nvPr>
        </p:nvSpPr>
        <p:spPr>
          <a:xfrm>
            <a:off x="4229382" y="1597025"/>
            <a:ext cx="3725862" cy="3980821"/>
          </a:xfrm>
        </p:spPr>
        <p:txBody>
          <a:bodyPr/>
          <a:lstStyle/>
          <a:p>
            <a:endParaRPr lang="en-US"/>
          </a:p>
        </p:txBody>
      </p:sp>
      <p:sp>
        <p:nvSpPr>
          <p:cNvPr id="64" name="Picture Placeholder 61"/>
          <p:cNvSpPr>
            <a:spLocks noGrp="1"/>
          </p:cNvSpPr>
          <p:nvPr>
            <p:ph type="pic" sz="quarter" idx="19"/>
          </p:nvPr>
        </p:nvSpPr>
        <p:spPr>
          <a:xfrm>
            <a:off x="8101820" y="1597025"/>
            <a:ext cx="3746255" cy="3980821"/>
          </a:xfrm>
        </p:spPr>
        <p:txBody>
          <a:bodyPr/>
          <a:lstStyle/>
          <a:p>
            <a:endParaRPr lang="en-US" dirty="0"/>
          </a:p>
        </p:txBody>
      </p:sp>
      <p:cxnSp>
        <p:nvCxnSpPr>
          <p:cNvPr id="65" name="Straight Connector 64"/>
          <p:cNvCxnSpPr/>
          <p:nvPr userDrawn="1"/>
        </p:nvCxnSpPr>
        <p:spPr>
          <a:xfrm>
            <a:off x="333565" y="5702300"/>
            <a:ext cx="3749040"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Text Placeholder 3"/>
          <p:cNvSpPr>
            <a:spLocks noGrp="1"/>
          </p:cNvSpPr>
          <p:nvPr>
            <p:ph type="body" sz="quarter" idx="28"/>
          </p:nvPr>
        </p:nvSpPr>
        <p:spPr>
          <a:xfrm>
            <a:off x="337217" y="5786195"/>
            <a:ext cx="3749040" cy="502850"/>
          </a:xfrm>
        </p:spPr>
        <p:txBody>
          <a:bodyPr/>
          <a:lstStyle>
            <a:lvl1pPr>
              <a:buNone/>
              <a:defRPr sz="1400" spc="0"/>
            </a:lvl1pPr>
          </a:lstStyle>
          <a:p>
            <a:pPr lvl="0"/>
            <a:r>
              <a:rPr lang="en-US" dirty="0" smtClean="0"/>
              <a:t>Click to edit Master text styles</a:t>
            </a:r>
            <a:endParaRPr lang="en-US" dirty="0"/>
          </a:p>
        </p:txBody>
      </p:sp>
      <p:cxnSp>
        <p:nvCxnSpPr>
          <p:cNvPr id="67" name="Straight Connector 66"/>
          <p:cNvCxnSpPr/>
          <p:nvPr userDrawn="1"/>
        </p:nvCxnSpPr>
        <p:spPr>
          <a:xfrm>
            <a:off x="4229382" y="5702300"/>
            <a:ext cx="3732576"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8" name="Text Placeholder 3"/>
          <p:cNvSpPr>
            <a:spLocks noGrp="1"/>
          </p:cNvSpPr>
          <p:nvPr>
            <p:ph type="body" sz="quarter" idx="29"/>
          </p:nvPr>
        </p:nvSpPr>
        <p:spPr>
          <a:xfrm>
            <a:off x="4218268" y="5786195"/>
            <a:ext cx="3749040" cy="502850"/>
          </a:xfrm>
        </p:spPr>
        <p:txBody>
          <a:bodyPr/>
          <a:lstStyle>
            <a:lvl1pPr>
              <a:buNone/>
              <a:defRPr sz="1400" spc="0"/>
            </a:lvl1pPr>
          </a:lstStyle>
          <a:p>
            <a:pPr lvl="0"/>
            <a:r>
              <a:rPr lang="en-US" dirty="0" smtClean="0"/>
              <a:t>Click to edit Master text styles</a:t>
            </a:r>
            <a:endParaRPr lang="en-US" dirty="0"/>
          </a:p>
        </p:txBody>
      </p:sp>
      <p:cxnSp>
        <p:nvCxnSpPr>
          <p:cNvPr id="69" name="Straight Connector 68"/>
          <p:cNvCxnSpPr/>
          <p:nvPr userDrawn="1"/>
        </p:nvCxnSpPr>
        <p:spPr>
          <a:xfrm>
            <a:off x="8101820" y="5702300"/>
            <a:ext cx="3749040"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0" name="Text Placeholder 3"/>
          <p:cNvSpPr>
            <a:spLocks noGrp="1"/>
          </p:cNvSpPr>
          <p:nvPr>
            <p:ph type="body" sz="quarter" idx="30"/>
          </p:nvPr>
        </p:nvSpPr>
        <p:spPr>
          <a:xfrm>
            <a:off x="8112687" y="5786195"/>
            <a:ext cx="3749040" cy="502850"/>
          </a:xfrm>
        </p:spPr>
        <p:txBody>
          <a:bodyPr/>
          <a:lstStyle>
            <a:lvl1pPr>
              <a:buNone/>
              <a:defRPr sz="1400" spc="0"/>
            </a:lvl1pPr>
          </a:lstStyle>
          <a:p>
            <a:pPr lvl="0"/>
            <a:r>
              <a:rPr lang="en-US" dirty="0" smtClean="0"/>
              <a:t>Click to edit Master text styles</a:t>
            </a:r>
            <a:endParaRPr lang="en-US" dirty="0"/>
          </a:p>
        </p:txBody>
      </p:sp>
      <p:sp>
        <p:nvSpPr>
          <p:cNvPr id="27"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3" name="Title 2"/>
          <p:cNvSpPr>
            <a:spLocks noGrp="1"/>
          </p:cNvSpPr>
          <p:nvPr>
            <p:ph type="title"/>
          </p:nvPr>
        </p:nvSpPr>
        <p:spPr/>
        <p:txBody>
          <a:bodyPr/>
          <a:lstStyle>
            <a:lvl1pPr>
              <a:defRPr spc="0"/>
            </a:lvl1pPr>
          </a:lstStyle>
          <a:p>
            <a:r>
              <a:rPr lang="en-US" smtClean="0"/>
              <a:t>Click to edit Master title style</a:t>
            </a:r>
            <a:endParaRPr lang="en-US"/>
          </a:p>
        </p:txBody>
      </p:sp>
      <p:sp>
        <p:nvSpPr>
          <p:cNvPr id="4" name="Footer Placeholder 3"/>
          <p:cNvSpPr>
            <a:spLocks noGrp="1"/>
          </p:cNvSpPr>
          <p:nvPr>
            <p:ph type="ftr" sz="quarter" idx="31"/>
          </p:nvPr>
        </p:nvSpPr>
        <p:spPr/>
        <p:txBody>
          <a:bodyPr/>
          <a:lstStyle/>
          <a:p>
            <a:endParaRPr lang="en-US"/>
          </a:p>
        </p:txBody>
      </p:sp>
    </p:spTree>
    <p:extLst>
      <p:ext uri="{BB962C8B-B14F-4D97-AF65-F5344CB8AC3E}">
        <p14:creationId xmlns:p14="http://schemas.microsoft.com/office/powerpoint/2010/main" val="1544941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column photos">
    <p:spTree>
      <p:nvGrpSpPr>
        <p:cNvPr id="1" name=""/>
        <p:cNvGrpSpPr/>
        <p:nvPr/>
      </p:nvGrpSpPr>
      <p:grpSpPr>
        <a:xfrm>
          <a:off x="0" y="0"/>
          <a:ext cx="0" cy="0"/>
          <a:chOff x="0" y="0"/>
          <a:chExt cx="0" cy="0"/>
        </a:xfrm>
      </p:grpSpPr>
      <p:sp>
        <p:nvSpPr>
          <p:cNvPr id="16" name="Rectangle 15"/>
          <p:cNvSpPr/>
          <p:nvPr userDrawn="1"/>
        </p:nvSpPr>
        <p:spPr>
          <a:xfrm>
            <a:off x="6207877" y="381000"/>
            <a:ext cx="2923757" cy="355600"/>
          </a:xfrm>
          <a:prstGeom prst="rect">
            <a:avLst/>
          </a:prstGeom>
          <a:no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sp>
        <p:nvSpPr>
          <p:cNvPr id="3" name="Title 2"/>
          <p:cNvSpPr>
            <a:spLocks noGrp="1"/>
          </p:cNvSpPr>
          <p:nvPr>
            <p:ph type="title"/>
          </p:nvPr>
        </p:nvSpPr>
        <p:spPr/>
        <p:txBody>
          <a:bodyPr/>
          <a:lstStyle/>
          <a:p>
            <a:r>
              <a:rPr lang="en-US" smtClean="0"/>
              <a:t>Click to edit Master title style</a:t>
            </a:r>
            <a:endParaRPr lang="en-US"/>
          </a:p>
        </p:txBody>
      </p:sp>
      <p:sp>
        <p:nvSpPr>
          <p:cNvPr id="22" name="Picture Placeholder 4"/>
          <p:cNvSpPr>
            <a:spLocks noGrp="1"/>
          </p:cNvSpPr>
          <p:nvPr>
            <p:ph type="pic" sz="quarter" idx="24"/>
          </p:nvPr>
        </p:nvSpPr>
        <p:spPr>
          <a:xfrm>
            <a:off x="332623" y="1703211"/>
            <a:ext cx="2727179" cy="3908085"/>
          </a:xfrm>
        </p:spPr>
        <p:txBody>
          <a:bodyPr anchor="ctr"/>
          <a:lstStyle>
            <a:lvl1pPr marL="0" indent="0" algn="ctr">
              <a:buNone/>
              <a:defRPr sz="1800">
                <a:solidFill>
                  <a:schemeClr val="accent2"/>
                </a:solidFill>
              </a:defRPr>
            </a:lvl1pPr>
          </a:lstStyle>
          <a:p>
            <a:r>
              <a:rPr lang="en-US" dirty="0" smtClean="0"/>
              <a:t>Click icon to add picture</a:t>
            </a:r>
            <a:endParaRPr lang="en-US" dirty="0"/>
          </a:p>
        </p:txBody>
      </p:sp>
      <p:sp>
        <p:nvSpPr>
          <p:cNvPr id="23" name="Picture Placeholder 4"/>
          <p:cNvSpPr>
            <a:spLocks noGrp="1"/>
          </p:cNvSpPr>
          <p:nvPr>
            <p:ph type="pic" sz="quarter" idx="25"/>
          </p:nvPr>
        </p:nvSpPr>
        <p:spPr>
          <a:xfrm>
            <a:off x="3257205" y="1703211"/>
            <a:ext cx="2727179" cy="3908085"/>
          </a:xfrm>
        </p:spPr>
        <p:txBody>
          <a:bodyPr anchor="ctr"/>
          <a:lstStyle>
            <a:lvl1pPr marL="0" indent="0" algn="ctr">
              <a:buNone/>
              <a:defRPr sz="1800">
                <a:solidFill>
                  <a:schemeClr val="accent2"/>
                </a:solidFill>
              </a:defRPr>
            </a:lvl1pPr>
          </a:lstStyle>
          <a:p>
            <a:r>
              <a:rPr lang="en-US" smtClean="0"/>
              <a:t>Click icon to add picture</a:t>
            </a:r>
            <a:endParaRPr lang="en-US"/>
          </a:p>
        </p:txBody>
      </p:sp>
      <p:sp>
        <p:nvSpPr>
          <p:cNvPr id="24" name="Picture Placeholder 4"/>
          <p:cNvSpPr>
            <a:spLocks noGrp="1"/>
          </p:cNvSpPr>
          <p:nvPr>
            <p:ph type="pic" sz="quarter" idx="26"/>
          </p:nvPr>
        </p:nvSpPr>
        <p:spPr>
          <a:xfrm>
            <a:off x="6181787" y="1703211"/>
            <a:ext cx="2727179" cy="3908085"/>
          </a:xfrm>
        </p:spPr>
        <p:txBody>
          <a:bodyPr anchor="ctr"/>
          <a:lstStyle>
            <a:lvl1pPr marL="0" indent="0" algn="ctr">
              <a:buNone/>
              <a:defRPr sz="1800">
                <a:solidFill>
                  <a:schemeClr val="accent2"/>
                </a:solidFill>
              </a:defRPr>
            </a:lvl1pPr>
          </a:lstStyle>
          <a:p>
            <a:r>
              <a:rPr lang="en-US" smtClean="0"/>
              <a:t>Click icon to add picture</a:t>
            </a:r>
            <a:endParaRPr lang="en-US"/>
          </a:p>
        </p:txBody>
      </p:sp>
      <p:sp>
        <p:nvSpPr>
          <p:cNvPr id="37" name="Picture Placeholder 4"/>
          <p:cNvSpPr>
            <a:spLocks noGrp="1"/>
          </p:cNvSpPr>
          <p:nvPr>
            <p:ph type="pic" sz="quarter" idx="27"/>
          </p:nvPr>
        </p:nvSpPr>
        <p:spPr>
          <a:xfrm>
            <a:off x="9106369" y="1703211"/>
            <a:ext cx="2727179" cy="3908085"/>
          </a:xfrm>
        </p:spPr>
        <p:txBody>
          <a:bodyPr anchor="ctr"/>
          <a:lstStyle>
            <a:lvl1pPr marL="0" indent="0" algn="ctr">
              <a:buNone/>
              <a:defRPr sz="1800">
                <a:solidFill>
                  <a:schemeClr val="accent2"/>
                </a:solidFill>
              </a:defRPr>
            </a:lvl1pPr>
          </a:lstStyle>
          <a:p>
            <a:r>
              <a:rPr lang="en-US" dirty="0" smtClean="0"/>
              <a:t>Click icon to add picture</a:t>
            </a:r>
            <a:endParaRPr lang="en-US" dirty="0"/>
          </a:p>
        </p:txBody>
      </p:sp>
      <p:cxnSp>
        <p:nvCxnSpPr>
          <p:cNvPr id="5" name="Straight Connector 4"/>
          <p:cNvCxnSpPr/>
          <p:nvPr userDrawn="1"/>
        </p:nvCxnSpPr>
        <p:spPr>
          <a:xfrm>
            <a:off x="338328" y="570230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3264407" y="570230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6187492" y="570230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a:off x="9113258" y="570230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28"/>
          </p:nvPr>
        </p:nvSpPr>
        <p:spPr>
          <a:xfrm>
            <a:off x="333375" y="5786195"/>
            <a:ext cx="2720975" cy="502850"/>
          </a:xfrm>
        </p:spPr>
        <p:txBody>
          <a:bodyPr/>
          <a:lstStyle>
            <a:lvl1pPr>
              <a:buNone/>
              <a:defRPr sz="1400"/>
            </a:lvl1pPr>
          </a:lstStyle>
          <a:p>
            <a:pPr lvl="0"/>
            <a:r>
              <a:rPr lang="en-US" dirty="0" smtClean="0"/>
              <a:t>Click to edit Master text styles</a:t>
            </a:r>
            <a:endParaRPr lang="en-US" dirty="0"/>
          </a:p>
        </p:txBody>
      </p:sp>
      <p:sp>
        <p:nvSpPr>
          <p:cNvPr id="77" name="Text Placeholder 3"/>
          <p:cNvSpPr>
            <a:spLocks noGrp="1"/>
          </p:cNvSpPr>
          <p:nvPr>
            <p:ph type="body" sz="quarter" idx="29"/>
          </p:nvPr>
        </p:nvSpPr>
        <p:spPr>
          <a:xfrm>
            <a:off x="3264408" y="5786195"/>
            <a:ext cx="2720975" cy="502850"/>
          </a:xfrm>
        </p:spPr>
        <p:txBody>
          <a:bodyPr/>
          <a:lstStyle>
            <a:lvl1pPr>
              <a:buNone/>
              <a:defRPr sz="1400"/>
            </a:lvl1pPr>
          </a:lstStyle>
          <a:p>
            <a:pPr lvl="0"/>
            <a:r>
              <a:rPr lang="en-US" dirty="0" smtClean="0"/>
              <a:t>Click to edit Master text styles</a:t>
            </a:r>
            <a:endParaRPr lang="en-US" dirty="0"/>
          </a:p>
        </p:txBody>
      </p:sp>
      <p:sp>
        <p:nvSpPr>
          <p:cNvPr id="78" name="Text Placeholder 3"/>
          <p:cNvSpPr>
            <a:spLocks noGrp="1"/>
          </p:cNvSpPr>
          <p:nvPr>
            <p:ph type="body" sz="quarter" idx="30"/>
          </p:nvPr>
        </p:nvSpPr>
        <p:spPr>
          <a:xfrm>
            <a:off x="6190488" y="5786195"/>
            <a:ext cx="2720975" cy="502850"/>
          </a:xfrm>
        </p:spPr>
        <p:txBody>
          <a:bodyPr/>
          <a:lstStyle>
            <a:lvl1pPr>
              <a:buNone/>
              <a:defRPr sz="1400"/>
            </a:lvl1pPr>
          </a:lstStyle>
          <a:p>
            <a:pPr lvl="0"/>
            <a:r>
              <a:rPr lang="en-US" dirty="0" smtClean="0"/>
              <a:t>Click to edit Master text styles</a:t>
            </a:r>
            <a:endParaRPr lang="en-US" dirty="0"/>
          </a:p>
        </p:txBody>
      </p:sp>
      <p:sp>
        <p:nvSpPr>
          <p:cNvPr id="79" name="Text Placeholder 3"/>
          <p:cNvSpPr>
            <a:spLocks noGrp="1"/>
          </p:cNvSpPr>
          <p:nvPr>
            <p:ph type="body" sz="quarter" idx="31"/>
          </p:nvPr>
        </p:nvSpPr>
        <p:spPr>
          <a:xfrm>
            <a:off x="9113258" y="5786195"/>
            <a:ext cx="2720975" cy="502850"/>
          </a:xfrm>
        </p:spPr>
        <p:txBody>
          <a:bodyPr/>
          <a:lstStyle>
            <a:lvl1pPr>
              <a:buNone/>
              <a:defRPr sz="1400"/>
            </a:lvl1pPr>
          </a:lstStyle>
          <a:p>
            <a:pPr lvl="0"/>
            <a:r>
              <a:rPr lang="en-US" dirty="0" smtClean="0"/>
              <a:t>Click to edit Master text styles</a:t>
            </a:r>
            <a:endParaRPr lang="en-US" dirty="0"/>
          </a:p>
        </p:txBody>
      </p:sp>
      <p:sp>
        <p:nvSpPr>
          <p:cNvPr id="39"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Footer Placeholder 1"/>
          <p:cNvSpPr>
            <a:spLocks noGrp="1"/>
          </p:cNvSpPr>
          <p:nvPr>
            <p:ph type="ftr" sz="quarter" idx="32"/>
          </p:nvPr>
        </p:nvSpPr>
        <p:spPr/>
        <p:txBody>
          <a:bodyPr/>
          <a:lstStyle/>
          <a:p>
            <a:endParaRPr lang="en-US"/>
          </a:p>
        </p:txBody>
      </p:sp>
    </p:spTree>
    <p:extLst>
      <p:ext uri="{BB962C8B-B14F-4D97-AF65-F5344CB8AC3E}">
        <p14:creationId xmlns:p14="http://schemas.microsoft.com/office/powerpoint/2010/main" val="1311945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column multi">
    <p:spTree>
      <p:nvGrpSpPr>
        <p:cNvPr id="1" name=""/>
        <p:cNvGrpSpPr/>
        <p:nvPr/>
      </p:nvGrpSpPr>
      <p:grpSpPr>
        <a:xfrm>
          <a:off x="0" y="0"/>
          <a:ext cx="0" cy="0"/>
          <a:chOff x="0" y="0"/>
          <a:chExt cx="0" cy="0"/>
        </a:xfrm>
      </p:grpSpPr>
      <p:sp>
        <p:nvSpPr>
          <p:cNvPr id="16" name="Rectangle 15"/>
          <p:cNvSpPr/>
          <p:nvPr userDrawn="1"/>
        </p:nvSpPr>
        <p:spPr>
          <a:xfrm>
            <a:off x="6207877" y="381000"/>
            <a:ext cx="2923757" cy="355600"/>
          </a:xfrm>
          <a:prstGeom prst="rect">
            <a:avLst/>
          </a:prstGeom>
          <a:no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sp>
        <p:nvSpPr>
          <p:cNvPr id="3" name="Title 2"/>
          <p:cNvSpPr>
            <a:spLocks noGrp="1"/>
          </p:cNvSpPr>
          <p:nvPr>
            <p:ph type="title"/>
          </p:nvPr>
        </p:nvSpPr>
        <p:spPr/>
        <p:txBody>
          <a:bodyPr/>
          <a:lstStyle/>
          <a:p>
            <a:r>
              <a:rPr lang="en-US" dirty="0" smtClean="0"/>
              <a:t>Click to edit Master title style</a:t>
            </a:r>
            <a:endParaRPr lang="en-US" dirty="0"/>
          </a:p>
        </p:txBody>
      </p:sp>
      <p:sp>
        <p:nvSpPr>
          <p:cNvPr id="6" name="Content Placeholder 5"/>
          <p:cNvSpPr>
            <a:spLocks noGrp="1"/>
          </p:cNvSpPr>
          <p:nvPr>
            <p:ph sz="quarter" idx="10"/>
          </p:nvPr>
        </p:nvSpPr>
        <p:spPr>
          <a:xfrm>
            <a:off x="338328" y="3526970"/>
            <a:ext cx="2715768" cy="2700093"/>
          </a:xfrm>
        </p:spPr>
        <p:txBody>
          <a:bodyPr/>
          <a:lstStyle>
            <a:lvl1pPr>
              <a:defRPr sz="1800"/>
            </a:lvl1pPr>
            <a:lvl2pPr>
              <a:defRPr sz="1600"/>
            </a:lvl2pPr>
            <a:lvl3pPr>
              <a:defRPr sz="1400"/>
            </a:lvl3pPr>
            <a:lvl4pPr>
              <a:defRPr sz="1400"/>
            </a:lvl4pPr>
            <a:lvl5pPr>
              <a:defRPr sz="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Content Placeholder 8"/>
          <p:cNvSpPr>
            <a:spLocks noGrp="1"/>
          </p:cNvSpPr>
          <p:nvPr>
            <p:ph sz="quarter" idx="11"/>
          </p:nvPr>
        </p:nvSpPr>
        <p:spPr>
          <a:xfrm>
            <a:off x="3272035" y="3526970"/>
            <a:ext cx="2715768" cy="2700093"/>
          </a:xfrm>
        </p:spPr>
        <p:txBody>
          <a:bodyPr/>
          <a:lstStyle>
            <a:lvl1pPr>
              <a:defRPr sz="1800"/>
            </a:lvl1pPr>
            <a:lvl2pPr>
              <a:defRPr sz="1600"/>
            </a:lvl2pPr>
            <a:lvl3pPr>
              <a:defRPr sz="1400"/>
            </a:lvl3pPr>
            <a:lvl4pPr>
              <a:defRPr sz="1400"/>
            </a:lvl4pPr>
            <a:lvl5pPr>
              <a:defRPr sz="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1" name="Content Placeholder 10"/>
          <p:cNvSpPr>
            <a:spLocks noGrp="1"/>
          </p:cNvSpPr>
          <p:nvPr>
            <p:ph sz="quarter" idx="12"/>
          </p:nvPr>
        </p:nvSpPr>
        <p:spPr>
          <a:xfrm>
            <a:off x="6205742" y="3526970"/>
            <a:ext cx="2715768" cy="2700093"/>
          </a:xfrm>
        </p:spPr>
        <p:txBody>
          <a:bodyPr/>
          <a:lstStyle>
            <a:lvl1pPr>
              <a:defRPr sz="1800"/>
            </a:lvl1pPr>
            <a:lvl2pPr>
              <a:defRPr sz="1600"/>
            </a:lvl2pPr>
            <a:lvl3pPr>
              <a:defRPr sz="1400"/>
            </a:lvl3pPr>
            <a:lvl4pPr>
              <a:defRPr sz="1400"/>
            </a:lvl4pPr>
            <a:lvl5pPr>
              <a:defRPr sz="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3" name="Content Placeholder 12"/>
          <p:cNvSpPr>
            <a:spLocks noGrp="1"/>
          </p:cNvSpPr>
          <p:nvPr>
            <p:ph sz="quarter" idx="13"/>
          </p:nvPr>
        </p:nvSpPr>
        <p:spPr>
          <a:xfrm>
            <a:off x="9139449" y="3526970"/>
            <a:ext cx="2715768" cy="2700093"/>
          </a:xfrm>
        </p:spPr>
        <p:txBody>
          <a:bodyPr/>
          <a:lstStyle>
            <a:lvl1pPr>
              <a:defRPr sz="1800"/>
            </a:lvl1pPr>
            <a:lvl2pPr>
              <a:defRPr sz="1600"/>
            </a:lvl2pPr>
            <a:lvl3pPr>
              <a:defRPr sz="1400"/>
            </a:lvl3pPr>
            <a:lvl4pPr>
              <a:defRPr sz="1400"/>
            </a:lvl4pPr>
            <a:lvl5pPr>
              <a:defRPr sz="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22" name="Picture Placeholder 4"/>
          <p:cNvSpPr>
            <a:spLocks noGrp="1"/>
          </p:cNvSpPr>
          <p:nvPr>
            <p:ph type="pic" sz="quarter" idx="24"/>
          </p:nvPr>
        </p:nvSpPr>
        <p:spPr>
          <a:xfrm>
            <a:off x="344424" y="1703212"/>
            <a:ext cx="2703576" cy="1695238"/>
          </a:xfrm>
        </p:spPr>
        <p:txBody>
          <a:bodyPr anchor="ctr"/>
          <a:lstStyle>
            <a:lvl1pPr marL="0" indent="0" algn="ctr">
              <a:buNone/>
              <a:defRPr sz="1800">
                <a:solidFill>
                  <a:schemeClr val="accent2"/>
                </a:solidFill>
              </a:defRPr>
            </a:lvl1pPr>
          </a:lstStyle>
          <a:p>
            <a:r>
              <a:rPr lang="en-US" dirty="0" smtClean="0"/>
              <a:t>Click icon to add picture</a:t>
            </a:r>
            <a:endParaRPr lang="en-US" dirty="0"/>
          </a:p>
        </p:txBody>
      </p:sp>
      <p:sp>
        <p:nvSpPr>
          <p:cNvPr id="23" name="Picture Placeholder 4"/>
          <p:cNvSpPr>
            <a:spLocks noGrp="1"/>
          </p:cNvSpPr>
          <p:nvPr>
            <p:ph type="pic" sz="quarter" idx="25"/>
          </p:nvPr>
        </p:nvSpPr>
        <p:spPr>
          <a:xfrm>
            <a:off x="3266831" y="1703212"/>
            <a:ext cx="2723180" cy="1695238"/>
          </a:xfrm>
        </p:spPr>
        <p:txBody>
          <a:bodyPr anchor="ctr"/>
          <a:lstStyle>
            <a:lvl1pPr marL="0" indent="0" algn="ctr">
              <a:buNone/>
              <a:defRPr sz="1800">
                <a:solidFill>
                  <a:schemeClr val="accent2"/>
                </a:solidFill>
              </a:defRPr>
            </a:lvl1pPr>
          </a:lstStyle>
          <a:p>
            <a:r>
              <a:rPr lang="en-US" dirty="0" smtClean="0"/>
              <a:t>Click icon to add picture</a:t>
            </a:r>
            <a:endParaRPr lang="en-US" dirty="0"/>
          </a:p>
        </p:txBody>
      </p:sp>
      <p:sp>
        <p:nvSpPr>
          <p:cNvPr id="24" name="Picture Placeholder 4"/>
          <p:cNvSpPr>
            <a:spLocks noGrp="1"/>
          </p:cNvSpPr>
          <p:nvPr>
            <p:ph type="pic" sz="quarter" idx="26"/>
          </p:nvPr>
        </p:nvSpPr>
        <p:spPr>
          <a:xfrm>
            <a:off x="6205415" y="1703212"/>
            <a:ext cx="2705660" cy="1695238"/>
          </a:xfrm>
        </p:spPr>
        <p:txBody>
          <a:bodyPr anchor="ctr"/>
          <a:lstStyle>
            <a:lvl1pPr marL="0" indent="0" algn="ctr">
              <a:buNone/>
              <a:defRPr sz="1800">
                <a:solidFill>
                  <a:schemeClr val="accent2"/>
                </a:solidFill>
              </a:defRPr>
            </a:lvl1pPr>
          </a:lstStyle>
          <a:p>
            <a:r>
              <a:rPr lang="en-US" smtClean="0"/>
              <a:t>Click icon to add picture</a:t>
            </a:r>
            <a:endParaRPr lang="en-US"/>
          </a:p>
        </p:txBody>
      </p:sp>
      <p:sp>
        <p:nvSpPr>
          <p:cNvPr id="37" name="Picture Placeholder 4"/>
          <p:cNvSpPr>
            <a:spLocks noGrp="1"/>
          </p:cNvSpPr>
          <p:nvPr>
            <p:ph type="pic" sz="quarter" idx="27"/>
          </p:nvPr>
        </p:nvSpPr>
        <p:spPr>
          <a:xfrm>
            <a:off x="9126479" y="1703212"/>
            <a:ext cx="2724209" cy="1695238"/>
          </a:xfrm>
        </p:spPr>
        <p:txBody>
          <a:bodyPr anchor="ctr"/>
          <a:lstStyle>
            <a:lvl1pPr marL="0" indent="0" algn="ctr">
              <a:buNone/>
              <a:defRPr sz="1800">
                <a:solidFill>
                  <a:schemeClr val="accent2"/>
                </a:solidFill>
              </a:defRPr>
            </a:lvl1pPr>
          </a:lstStyle>
          <a:p>
            <a:r>
              <a:rPr lang="en-US" dirty="0" smtClean="0"/>
              <a:t>Click icon to add picture</a:t>
            </a:r>
            <a:endParaRPr lang="en-US" dirty="0"/>
          </a:p>
        </p:txBody>
      </p:sp>
      <p:cxnSp>
        <p:nvCxnSpPr>
          <p:cNvPr id="5" name="Straight Connector 4"/>
          <p:cNvCxnSpPr/>
          <p:nvPr userDrawn="1"/>
        </p:nvCxnSpPr>
        <p:spPr>
          <a:xfrm>
            <a:off x="338328" y="345948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3264407" y="345948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6195307" y="345948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a:off x="9136140" y="3459480"/>
            <a:ext cx="2715768" cy="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Footer Placeholder 1"/>
          <p:cNvSpPr>
            <a:spLocks noGrp="1"/>
          </p:cNvSpPr>
          <p:nvPr>
            <p:ph type="ftr" sz="quarter" idx="28"/>
          </p:nvPr>
        </p:nvSpPr>
        <p:spPr/>
        <p:txBody>
          <a:bodyPr/>
          <a:lstStyle/>
          <a:p>
            <a:endParaRPr lang="en-US"/>
          </a:p>
        </p:txBody>
      </p:sp>
    </p:spTree>
    <p:extLst>
      <p:ext uri="{BB962C8B-B14F-4D97-AF65-F5344CB8AC3E}">
        <p14:creationId xmlns:p14="http://schemas.microsoft.com/office/powerpoint/2010/main" val="1378711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plit_4-column">
    <p:bg>
      <p:bgPr>
        <a:solidFill>
          <a:schemeClr val="accent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29" hasCustomPrompt="1"/>
          </p:nvPr>
        </p:nvSpPr>
        <p:spPr>
          <a:xfrm>
            <a:off x="338328" y="1695450"/>
            <a:ext cx="2714625" cy="266700"/>
          </a:xfrm>
          <a:blipFill>
            <a:blip r:embed="rId2"/>
            <a:srcRect/>
            <a:stretch>
              <a:fillRect l="-4393" t="-7550" r="-4146" b="-988"/>
            </a:stretch>
          </a:blipFill>
        </p:spPr>
        <p:txBody>
          <a:bodyPr/>
          <a:lstStyle>
            <a:lvl1pPr>
              <a:defRPr/>
            </a:lvl1pPr>
          </a:lstStyle>
          <a:p>
            <a:pPr lvl="0"/>
            <a:r>
              <a:rPr lang="en-US" dirty="0" smtClean="0"/>
              <a:t>  </a:t>
            </a:r>
            <a:endParaRPr lang="en-US" dirty="0"/>
          </a:p>
        </p:txBody>
      </p:sp>
      <p:sp>
        <p:nvSpPr>
          <p:cNvPr id="174" name="Text Placeholder 6"/>
          <p:cNvSpPr>
            <a:spLocks noGrp="1"/>
          </p:cNvSpPr>
          <p:nvPr>
            <p:ph type="body" sz="quarter" idx="30" hasCustomPrompt="1"/>
          </p:nvPr>
        </p:nvSpPr>
        <p:spPr>
          <a:xfrm>
            <a:off x="9142413" y="1695450"/>
            <a:ext cx="2714625" cy="266700"/>
          </a:xfrm>
          <a:blipFill>
            <a:blip r:embed="rId2"/>
            <a:srcRect/>
            <a:stretch>
              <a:fillRect l="-4393" t="-7550" r="-4146" b="-988"/>
            </a:stretch>
          </a:blipFill>
        </p:spPr>
        <p:txBody>
          <a:bodyPr/>
          <a:lstStyle>
            <a:lvl1pPr>
              <a:defRPr/>
            </a:lvl1pPr>
          </a:lstStyle>
          <a:p>
            <a:pPr lvl="0"/>
            <a:r>
              <a:rPr lang="en-US" dirty="0" smtClean="0"/>
              <a:t> </a:t>
            </a:r>
            <a:endParaRPr lang="en-US" dirty="0"/>
          </a:p>
        </p:txBody>
      </p:sp>
      <p:sp>
        <p:nvSpPr>
          <p:cNvPr id="175" name="Text Placeholder 6"/>
          <p:cNvSpPr>
            <a:spLocks noGrp="1"/>
          </p:cNvSpPr>
          <p:nvPr>
            <p:ph type="body" sz="quarter" idx="31" hasCustomPrompt="1"/>
          </p:nvPr>
        </p:nvSpPr>
        <p:spPr>
          <a:xfrm>
            <a:off x="6207718" y="1695450"/>
            <a:ext cx="2714625" cy="266700"/>
          </a:xfrm>
          <a:blipFill>
            <a:blip r:embed="rId2"/>
            <a:srcRect/>
            <a:stretch>
              <a:fillRect l="-4393" t="-7550" r="-4146" b="-988"/>
            </a:stretch>
          </a:blipFill>
        </p:spPr>
        <p:txBody>
          <a:bodyPr/>
          <a:lstStyle>
            <a:lvl1pPr>
              <a:defRPr/>
            </a:lvl1pPr>
          </a:lstStyle>
          <a:p>
            <a:pPr lvl="0"/>
            <a:r>
              <a:rPr lang="en-US" dirty="0" smtClean="0"/>
              <a:t>  </a:t>
            </a:r>
            <a:endParaRPr lang="en-US" dirty="0"/>
          </a:p>
        </p:txBody>
      </p:sp>
      <p:sp>
        <p:nvSpPr>
          <p:cNvPr id="176" name="Text Placeholder 6"/>
          <p:cNvSpPr>
            <a:spLocks noGrp="1"/>
          </p:cNvSpPr>
          <p:nvPr>
            <p:ph type="body" sz="quarter" idx="32" hasCustomPrompt="1"/>
          </p:nvPr>
        </p:nvSpPr>
        <p:spPr>
          <a:xfrm>
            <a:off x="3273023" y="1695450"/>
            <a:ext cx="2714625" cy="266700"/>
          </a:xfrm>
          <a:blipFill>
            <a:blip r:embed="rId2"/>
            <a:srcRect/>
            <a:stretch>
              <a:fillRect l="-4393" t="-7550" r="-4146" b="-988"/>
            </a:stretch>
          </a:blipFill>
        </p:spPr>
        <p:txBody>
          <a:bodyPr/>
          <a:lstStyle>
            <a:lvl1pPr>
              <a:defRPr/>
            </a:lvl1pPr>
          </a:lstStyle>
          <a:p>
            <a:pPr lvl="0"/>
            <a:r>
              <a:rPr lang="en-US" dirty="0" smtClean="0"/>
              <a:t>  </a:t>
            </a:r>
            <a:endParaRPr lang="en-US" dirty="0"/>
          </a:p>
        </p:txBody>
      </p:sp>
      <p:sp>
        <p:nvSpPr>
          <p:cNvPr id="50" name="Rectangle 1"/>
          <p:cNvSpPr/>
          <p:nvPr userDrawn="1"/>
        </p:nvSpPr>
        <p:spPr>
          <a:xfrm>
            <a:off x="-1" y="3810000"/>
            <a:ext cx="12188952" cy="3048000"/>
          </a:xfrm>
          <a:custGeom>
            <a:avLst/>
            <a:gdLst/>
            <a:ahLst/>
            <a:cxnLst/>
            <a:rect l="l" t="t" r="r" b="b"/>
            <a:pathLst>
              <a:path w="8653190" h="3784541">
                <a:moveTo>
                  <a:pt x="0" y="0"/>
                </a:moveTo>
                <a:lnTo>
                  <a:pt x="8653189" y="0"/>
                </a:lnTo>
                <a:lnTo>
                  <a:pt x="8653189" y="0"/>
                </a:lnTo>
                <a:lnTo>
                  <a:pt x="8653190" y="0"/>
                </a:lnTo>
                <a:lnTo>
                  <a:pt x="8653189" y="5"/>
                </a:lnTo>
                <a:lnTo>
                  <a:pt x="8653189" y="3784541"/>
                </a:lnTo>
                <a:lnTo>
                  <a:pt x="7872319" y="3784541"/>
                </a:lnTo>
                <a:lnTo>
                  <a:pt x="3461283" y="3784541"/>
                </a:lnTo>
                <a:lnTo>
                  <a:pt x="2665951" y="3784541"/>
                </a:lnTo>
                <a:lnTo>
                  <a:pt x="1149097" y="3784541"/>
                </a:lnTo>
                <a:lnTo>
                  <a:pt x="0" y="378454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alesforce Sans"/>
            </a:endParaRPr>
          </a:p>
        </p:txBody>
      </p:sp>
      <p:sp>
        <p:nvSpPr>
          <p:cNvPr id="51" name="Text Placeholder 17"/>
          <p:cNvSpPr>
            <a:spLocks noGrp="1"/>
          </p:cNvSpPr>
          <p:nvPr>
            <p:ph type="body" sz="quarter" idx="13"/>
          </p:nvPr>
        </p:nvSpPr>
        <p:spPr>
          <a:xfrm>
            <a:off x="338328" y="1098341"/>
            <a:ext cx="2715768" cy="656217"/>
          </a:xfrm>
        </p:spPr>
        <p:txBody>
          <a:bodyPr lIns="0" tIns="0" rIns="0" bIns="0" anchor="b">
            <a:noAutofit/>
          </a:bodyPr>
          <a:lstStyle>
            <a:lvl1pPr marL="0" indent="0" algn="ctr">
              <a:buClr>
                <a:schemeClr val="bg1"/>
              </a:buClr>
              <a:buNone/>
              <a:defRPr lang="en-US" sz="1800" b="1" kern="1200" spc="0" dirty="0">
                <a:solidFill>
                  <a:schemeClr val="bg1"/>
                </a:solidFill>
                <a:latin typeface="Salesforce Sans"/>
                <a:ea typeface="+mn-ea"/>
                <a:cs typeface="+mn-cs"/>
              </a:defRPr>
            </a:lvl1pPr>
            <a:lvl2pPr>
              <a:buClr>
                <a:schemeClr val="bg1"/>
              </a:buClr>
              <a:defRPr sz="2000">
                <a:solidFill>
                  <a:schemeClr val="bg1"/>
                </a:solidFill>
              </a:defRPr>
            </a:lvl2pPr>
            <a:lvl3pPr>
              <a:buClr>
                <a:schemeClr val="bg1"/>
              </a:buClr>
              <a:defRPr sz="18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dirty="0" smtClean="0"/>
              <a:t>Click to edit Master text</a:t>
            </a:r>
          </a:p>
        </p:txBody>
      </p:sp>
      <p:sp>
        <p:nvSpPr>
          <p:cNvPr id="56" name="Text Placeholder 17"/>
          <p:cNvSpPr>
            <a:spLocks noGrp="1"/>
          </p:cNvSpPr>
          <p:nvPr>
            <p:ph type="body" sz="quarter" idx="18"/>
          </p:nvPr>
        </p:nvSpPr>
        <p:spPr>
          <a:xfrm>
            <a:off x="3270537" y="3969097"/>
            <a:ext cx="2715768" cy="2221992"/>
          </a:xfrm>
        </p:spPr>
        <p:txBody>
          <a:bodyPr vert="horz" lIns="9144" tIns="0" rIns="0" bIns="0" rtlCol="0">
            <a:noAutofit/>
          </a:bodyPr>
          <a:lstStyle>
            <a:lvl1pPr>
              <a:defRPr lang="en-US" sz="1800" spc="0" dirty="0" smtClean="0"/>
            </a:lvl1pPr>
            <a:lvl2pPr>
              <a:defRPr lang="en-US" sz="1600" spc="0" dirty="0" smtClean="0"/>
            </a:lvl2pPr>
            <a:lvl3pPr>
              <a:defRPr lang="en-US" sz="1400" spc="0" dirty="0" smtClean="0">
                <a:solidFill>
                  <a:srgbClr val="0079A8"/>
                </a:solidFill>
              </a:defRPr>
            </a:lvl3pPr>
          </a:lstStyle>
          <a:p>
            <a:pPr lvl="0"/>
            <a:r>
              <a:rPr lang="en-US" dirty="0" smtClean="0"/>
              <a:t>Click to edit Master text styles</a:t>
            </a:r>
          </a:p>
          <a:p>
            <a:pPr lvl="1"/>
            <a:r>
              <a:rPr lang="en-US" dirty="0" smtClean="0"/>
              <a:t>Second level</a:t>
            </a:r>
          </a:p>
          <a:p>
            <a:pPr marL="228600" lvl="2" indent="-6350">
              <a:buNone/>
            </a:pPr>
            <a:r>
              <a:rPr lang="en-US" dirty="0" smtClean="0"/>
              <a:t>Third level (last)</a:t>
            </a:r>
          </a:p>
        </p:txBody>
      </p:sp>
      <p:sp>
        <p:nvSpPr>
          <p:cNvPr id="57" name="Text Placeholder 17"/>
          <p:cNvSpPr>
            <a:spLocks noGrp="1"/>
          </p:cNvSpPr>
          <p:nvPr>
            <p:ph type="body" sz="quarter" idx="19"/>
          </p:nvPr>
        </p:nvSpPr>
        <p:spPr>
          <a:xfrm>
            <a:off x="6202746" y="3968750"/>
            <a:ext cx="2715768" cy="2221992"/>
          </a:xfrm>
        </p:spPr>
        <p:txBody>
          <a:bodyPr vert="horz" lIns="9144" tIns="0" rIns="0" bIns="0" rtlCol="0">
            <a:noAutofit/>
          </a:bodyPr>
          <a:lstStyle>
            <a:lvl1pPr>
              <a:defRPr lang="en-US" sz="1800" spc="0" dirty="0" smtClean="0"/>
            </a:lvl1pPr>
            <a:lvl2pPr>
              <a:defRPr lang="en-US" sz="1600" spc="0" dirty="0" smtClean="0"/>
            </a:lvl2pPr>
            <a:lvl3pPr>
              <a:defRPr lang="en-US" sz="1400" spc="0" dirty="0" smtClean="0">
                <a:solidFill>
                  <a:srgbClr val="0079A8"/>
                </a:solidFill>
              </a:defRPr>
            </a:lvl3pPr>
          </a:lstStyle>
          <a:p>
            <a:pPr lvl="0"/>
            <a:r>
              <a:rPr lang="en-US" dirty="0" smtClean="0"/>
              <a:t>Click to edit Master text styles</a:t>
            </a:r>
          </a:p>
          <a:p>
            <a:pPr lvl="1"/>
            <a:r>
              <a:rPr lang="en-US" dirty="0" smtClean="0"/>
              <a:t>Second level</a:t>
            </a:r>
          </a:p>
          <a:p>
            <a:pPr marL="228600" lvl="2" indent="-6350">
              <a:buNone/>
            </a:pPr>
            <a:r>
              <a:rPr lang="en-US" dirty="0" smtClean="0"/>
              <a:t>Third level (last)</a:t>
            </a:r>
          </a:p>
        </p:txBody>
      </p:sp>
      <p:sp>
        <p:nvSpPr>
          <p:cNvPr id="58" name="Text Placeholder 17"/>
          <p:cNvSpPr>
            <a:spLocks noGrp="1"/>
          </p:cNvSpPr>
          <p:nvPr>
            <p:ph type="body" sz="quarter" idx="20"/>
          </p:nvPr>
        </p:nvSpPr>
        <p:spPr>
          <a:xfrm>
            <a:off x="9134956" y="3974592"/>
            <a:ext cx="2715768" cy="2221992"/>
          </a:xfrm>
        </p:spPr>
        <p:txBody>
          <a:bodyPr vert="horz" lIns="9144" tIns="0" rIns="0" bIns="0" rtlCol="0">
            <a:noAutofit/>
          </a:bodyPr>
          <a:lstStyle>
            <a:lvl1pPr>
              <a:defRPr lang="en-US" sz="1800" spc="0" dirty="0" smtClean="0"/>
            </a:lvl1pPr>
            <a:lvl2pPr>
              <a:defRPr lang="en-US" sz="1600" spc="0" dirty="0" smtClean="0"/>
            </a:lvl2pPr>
            <a:lvl3pPr>
              <a:defRPr lang="en-US" sz="1400" spc="0" dirty="0" smtClean="0">
                <a:solidFill>
                  <a:srgbClr val="0079A8"/>
                </a:solidFill>
              </a:defRPr>
            </a:lvl3pPr>
          </a:lstStyle>
          <a:p>
            <a:pPr lvl="0"/>
            <a:r>
              <a:rPr lang="en-US" dirty="0" smtClean="0"/>
              <a:t>Click to edit Master text styles</a:t>
            </a:r>
          </a:p>
          <a:p>
            <a:pPr lvl="1"/>
            <a:r>
              <a:rPr lang="en-US" dirty="0" smtClean="0"/>
              <a:t>Second level</a:t>
            </a:r>
          </a:p>
          <a:p>
            <a:pPr marL="228600" lvl="2" indent="-6350">
              <a:buNone/>
            </a:pPr>
            <a:r>
              <a:rPr lang="en-US" dirty="0" smtClean="0"/>
              <a:t>Third level (last)</a:t>
            </a:r>
          </a:p>
        </p:txBody>
      </p:sp>
      <p:sp>
        <p:nvSpPr>
          <p:cNvPr id="59" name="Text Placeholder 17"/>
          <p:cNvSpPr>
            <a:spLocks noGrp="1"/>
          </p:cNvSpPr>
          <p:nvPr>
            <p:ph type="body" sz="quarter" idx="21"/>
          </p:nvPr>
        </p:nvSpPr>
        <p:spPr>
          <a:xfrm>
            <a:off x="3270537" y="1098341"/>
            <a:ext cx="2715768" cy="656217"/>
          </a:xfrm>
        </p:spPr>
        <p:txBody>
          <a:bodyPr lIns="0" tIns="0" rIns="0" bIns="0" anchor="b">
            <a:noAutofit/>
          </a:bodyPr>
          <a:lstStyle>
            <a:lvl1pPr marL="0" indent="0" algn="ctr">
              <a:buClr>
                <a:schemeClr val="bg1"/>
              </a:buClr>
              <a:buNone/>
              <a:defRPr lang="en-US" sz="1800" b="1" kern="1200" spc="0" dirty="0">
                <a:solidFill>
                  <a:schemeClr val="bg1"/>
                </a:solidFill>
                <a:latin typeface="Salesforce Sans"/>
                <a:ea typeface="+mn-ea"/>
                <a:cs typeface="+mn-cs"/>
              </a:defRPr>
            </a:lvl1pPr>
            <a:lvl2pPr>
              <a:buClr>
                <a:schemeClr val="bg1"/>
              </a:buClr>
              <a:defRPr sz="2000">
                <a:solidFill>
                  <a:schemeClr val="bg1"/>
                </a:solidFill>
              </a:defRPr>
            </a:lvl2pPr>
            <a:lvl3pPr>
              <a:buClr>
                <a:schemeClr val="bg1"/>
              </a:buClr>
              <a:defRPr sz="18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dirty="0" smtClean="0"/>
              <a:t>Click to edit Master text</a:t>
            </a:r>
          </a:p>
        </p:txBody>
      </p:sp>
      <p:sp>
        <p:nvSpPr>
          <p:cNvPr id="60" name="Text Placeholder 17"/>
          <p:cNvSpPr>
            <a:spLocks noGrp="1"/>
          </p:cNvSpPr>
          <p:nvPr>
            <p:ph type="body" sz="quarter" idx="22"/>
          </p:nvPr>
        </p:nvSpPr>
        <p:spPr>
          <a:xfrm>
            <a:off x="6202746" y="1098341"/>
            <a:ext cx="2715768" cy="656217"/>
          </a:xfrm>
        </p:spPr>
        <p:txBody>
          <a:bodyPr lIns="0" tIns="0" rIns="0" bIns="0" anchor="b">
            <a:noAutofit/>
          </a:bodyPr>
          <a:lstStyle>
            <a:lvl1pPr marL="0" indent="0" algn="ctr">
              <a:buClr>
                <a:schemeClr val="bg1"/>
              </a:buClr>
              <a:buNone/>
              <a:defRPr lang="en-US" sz="1800" b="1" kern="1200" spc="0" dirty="0">
                <a:solidFill>
                  <a:schemeClr val="bg1"/>
                </a:solidFill>
                <a:latin typeface="Salesforce Sans"/>
                <a:ea typeface="+mn-ea"/>
                <a:cs typeface="+mn-cs"/>
              </a:defRPr>
            </a:lvl1pPr>
            <a:lvl2pPr>
              <a:buClr>
                <a:schemeClr val="bg1"/>
              </a:buClr>
              <a:defRPr sz="2000">
                <a:solidFill>
                  <a:schemeClr val="bg1"/>
                </a:solidFill>
              </a:defRPr>
            </a:lvl2pPr>
            <a:lvl3pPr>
              <a:buClr>
                <a:schemeClr val="bg1"/>
              </a:buClr>
              <a:defRPr sz="18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dirty="0" smtClean="0"/>
              <a:t>Click to edit Master text</a:t>
            </a:r>
          </a:p>
        </p:txBody>
      </p:sp>
      <p:sp>
        <p:nvSpPr>
          <p:cNvPr id="61" name="Text Placeholder 17"/>
          <p:cNvSpPr>
            <a:spLocks noGrp="1"/>
          </p:cNvSpPr>
          <p:nvPr>
            <p:ph type="body" sz="quarter" idx="23"/>
          </p:nvPr>
        </p:nvSpPr>
        <p:spPr>
          <a:xfrm>
            <a:off x="9134956" y="1098341"/>
            <a:ext cx="2715768" cy="656217"/>
          </a:xfrm>
        </p:spPr>
        <p:txBody>
          <a:bodyPr lIns="0" tIns="0" rIns="0" bIns="0" anchor="b">
            <a:noAutofit/>
          </a:bodyPr>
          <a:lstStyle>
            <a:lvl1pPr marL="0" indent="0" algn="ctr">
              <a:buClr>
                <a:schemeClr val="bg1"/>
              </a:buClr>
              <a:buNone/>
              <a:defRPr lang="en-US" sz="1800" b="1" kern="1200" spc="0" dirty="0">
                <a:solidFill>
                  <a:schemeClr val="bg1"/>
                </a:solidFill>
                <a:latin typeface="Salesforce Sans"/>
                <a:ea typeface="+mn-ea"/>
                <a:cs typeface="+mn-cs"/>
              </a:defRPr>
            </a:lvl1pPr>
            <a:lvl2pPr>
              <a:buClr>
                <a:schemeClr val="bg1"/>
              </a:buClr>
              <a:defRPr sz="2000">
                <a:solidFill>
                  <a:schemeClr val="bg1"/>
                </a:solidFill>
              </a:defRPr>
            </a:lvl2pPr>
            <a:lvl3pPr>
              <a:buClr>
                <a:schemeClr val="bg1"/>
              </a:buClr>
              <a:defRPr sz="18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dirty="0" smtClean="0"/>
              <a:t>Click to edit Master text</a:t>
            </a:r>
          </a:p>
        </p:txBody>
      </p:sp>
      <p:sp>
        <p:nvSpPr>
          <p:cNvPr id="62" name="Picture Placeholder 4"/>
          <p:cNvSpPr>
            <a:spLocks noGrp="1"/>
          </p:cNvSpPr>
          <p:nvPr>
            <p:ph type="pic" sz="quarter" idx="24"/>
          </p:nvPr>
        </p:nvSpPr>
        <p:spPr>
          <a:xfrm>
            <a:off x="338328" y="1962364"/>
            <a:ext cx="2715768" cy="1695238"/>
          </a:xfrm>
        </p:spPr>
        <p:txBody>
          <a:bodyPr anchor="ctr"/>
          <a:lstStyle>
            <a:lvl1pPr marL="0" indent="0" algn="ctr">
              <a:buNone/>
              <a:defRPr sz="1800" spc="0">
                <a:solidFill>
                  <a:schemeClr val="bg1"/>
                </a:solidFill>
              </a:defRPr>
            </a:lvl1pPr>
          </a:lstStyle>
          <a:p>
            <a:r>
              <a:rPr lang="en-US" dirty="0" smtClean="0"/>
              <a:t>Click icon to add picture</a:t>
            </a:r>
            <a:endParaRPr lang="en-US" dirty="0"/>
          </a:p>
        </p:txBody>
      </p:sp>
      <p:sp>
        <p:nvSpPr>
          <p:cNvPr id="63" name="Picture Placeholder 4"/>
          <p:cNvSpPr>
            <a:spLocks noGrp="1"/>
          </p:cNvSpPr>
          <p:nvPr>
            <p:ph type="pic" sz="quarter" idx="25"/>
          </p:nvPr>
        </p:nvSpPr>
        <p:spPr>
          <a:xfrm>
            <a:off x="3270537" y="1962364"/>
            <a:ext cx="2715768" cy="1695238"/>
          </a:xfrm>
        </p:spPr>
        <p:txBody>
          <a:bodyPr anchor="ctr"/>
          <a:lstStyle>
            <a:lvl1pPr marL="0" indent="0" algn="ctr">
              <a:buNone/>
              <a:defRPr sz="1800" spc="0">
                <a:solidFill>
                  <a:schemeClr val="bg1"/>
                </a:solidFill>
              </a:defRPr>
            </a:lvl1pPr>
          </a:lstStyle>
          <a:p>
            <a:r>
              <a:rPr lang="en-US" smtClean="0"/>
              <a:t>Click icon to add picture</a:t>
            </a:r>
            <a:endParaRPr lang="en-US"/>
          </a:p>
        </p:txBody>
      </p:sp>
      <p:sp>
        <p:nvSpPr>
          <p:cNvPr id="64" name="Picture Placeholder 4"/>
          <p:cNvSpPr>
            <a:spLocks noGrp="1"/>
          </p:cNvSpPr>
          <p:nvPr>
            <p:ph type="pic" sz="quarter" idx="26"/>
          </p:nvPr>
        </p:nvSpPr>
        <p:spPr>
          <a:xfrm>
            <a:off x="6202746" y="1962364"/>
            <a:ext cx="2715768" cy="1695238"/>
          </a:xfrm>
        </p:spPr>
        <p:txBody>
          <a:bodyPr anchor="ctr"/>
          <a:lstStyle>
            <a:lvl1pPr marL="0" indent="0" algn="ctr">
              <a:buNone/>
              <a:defRPr sz="1800" spc="0">
                <a:solidFill>
                  <a:schemeClr val="bg1"/>
                </a:solidFill>
              </a:defRPr>
            </a:lvl1pPr>
          </a:lstStyle>
          <a:p>
            <a:r>
              <a:rPr lang="en-US" smtClean="0"/>
              <a:t>Click icon to add picture</a:t>
            </a:r>
            <a:endParaRPr lang="en-US"/>
          </a:p>
        </p:txBody>
      </p:sp>
      <p:sp>
        <p:nvSpPr>
          <p:cNvPr id="65" name="Picture Placeholder 4"/>
          <p:cNvSpPr>
            <a:spLocks noGrp="1"/>
          </p:cNvSpPr>
          <p:nvPr>
            <p:ph type="pic" sz="quarter" idx="27"/>
          </p:nvPr>
        </p:nvSpPr>
        <p:spPr>
          <a:xfrm>
            <a:off x="9134956" y="1962364"/>
            <a:ext cx="2715768" cy="1695238"/>
          </a:xfrm>
        </p:spPr>
        <p:txBody>
          <a:bodyPr anchor="ctr"/>
          <a:lstStyle>
            <a:lvl1pPr marL="0" indent="0" algn="ctr">
              <a:buNone/>
              <a:defRPr sz="1800" spc="0">
                <a:solidFill>
                  <a:schemeClr val="bg1"/>
                </a:solidFill>
              </a:defRPr>
            </a:lvl1pPr>
          </a:lstStyle>
          <a:p>
            <a:r>
              <a:rPr lang="en-US" smtClean="0"/>
              <a:t>Click icon to add picture</a:t>
            </a:r>
            <a:endParaRPr lang="en-US" dirty="0"/>
          </a:p>
        </p:txBody>
      </p:sp>
      <p:sp>
        <p:nvSpPr>
          <p:cNvPr id="4" name="Text Placeholder 3"/>
          <p:cNvSpPr>
            <a:spLocks noGrp="1"/>
          </p:cNvSpPr>
          <p:nvPr>
            <p:ph type="body" sz="quarter" idx="28"/>
          </p:nvPr>
        </p:nvSpPr>
        <p:spPr>
          <a:xfrm>
            <a:off x="338328" y="3968750"/>
            <a:ext cx="2715768" cy="2221992"/>
          </a:xfrm>
        </p:spPr>
        <p:txBody>
          <a:bodyPr lIns="9144"/>
          <a:lstStyle>
            <a:lvl1pPr>
              <a:defRPr sz="1800" spc="0"/>
            </a:lvl1pPr>
            <a:lvl2pPr>
              <a:defRPr sz="1600" spc="0"/>
            </a:lvl2pPr>
            <a:lvl3pPr marL="228600" indent="-6350">
              <a:buNone/>
              <a:defRPr sz="1400" spc="0" baseline="0">
                <a:solidFill>
                  <a:srgbClr val="0079A8"/>
                </a:solidFill>
              </a:defRPr>
            </a:lvl3pPr>
            <a:lvl4pPr marL="228600" indent="-1588">
              <a:buNone/>
              <a:defRPr lang="en-US" sz="1800" kern="1200" spc="-50" baseline="0" dirty="0" smtClean="0">
                <a:solidFill>
                  <a:schemeClr val="tx2"/>
                </a:solidFill>
                <a:latin typeface="+mn-lt"/>
                <a:ea typeface="+mn-ea"/>
                <a:cs typeface="+mn-cs"/>
              </a:defRPr>
            </a:lvl4pPr>
          </a:lstStyle>
          <a:p>
            <a:pPr lvl="0"/>
            <a:r>
              <a:rPr lang="en-US" dirty="0" smtClean="0"/>
              <a:t>Click to edit Master text styles</a:t>
            </a:r>
          </a:p>
          <a:p>
            <a:pPr lvl="1"/>
            <a:r>
              <a:rPr lang="en-US" dirty="0" smtClean="0"/>
              <a:t>Second level</a:t>
            </a:r>
          </a:p>
          <a:p>
            <a:pPr lvl="2"/>
            <a:r>
              <a:rPr lang="en-US" dirty="0" smtClean="0"/>
              <a:t>Third level (last)</a:t>
            </a:r>
          </a:p>
        </p:txBody>
      </p:sp>
      <p:sp>
        <p:nvSpPr>
          <p:cNvPr id="16" name="Rectangle 15"/>
          <p:cNvSpPr/>
          <p:nvPr userDrawn="1"/>
        </p:nvSpPr>
        <p:spPr>
          <a:xfrm>
            <a:off x="6207877" y="381000"/>
            <a:ext cx="2923757" cy="355600"/>
          </a:xfrm>
          <a:prstGeom prst="rect">
            <a:avLst/>
          </a:prstGeom>
          <a:no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sp>
        <p:nvSpPr>
          <p:cNvPr id="3" name="Title 2"/>
          <p:cNvSpPr>
            <a:spLocks noGrp="1"/>
          </p:cNvSpPr>
          <p:nvPr>
            <p:ph type="title"/>
          </p:nvPr>
        </p:nvSpPr>
        <p:spPr/>
        <p:txBody>
          <a:bodyPr/>
          <a:lstStyle>
            <a:lvl1pPr>
              <a:defRPr spc="0">
                <a:solidFill>
                  <a:schemeClr val="bg1"/>
                </a:solidFill>
              </a:defRPr>
            </a:lvl1pPr>
          </a:lstStyle>
          <a:p>
            <a:r>
              <a:rPr lang="en-US" smtClean="0"/>
              <a:t>Click to edit Master title style</a:t>
            </a:r>
            <a:endParaRPr lang="en-US"/>
          </a:p>
        </p:txBody>
      </p:sp>
      <p:sp>
        <p:nvSpPr>
          <p:cNvPr id="71" name="Rectangle 70"/>
          <p:cNvSpPr/>
          <p:nvPr userDrawn="1"/>
        </p:nvSpPr>
        <p:spPr>
          <a:xfrm flipH="1">
            <a:off x="-6415" y="5835650"/>
            <a:ext cx="12195240" cy="1022350"/>
          </a:xfrm>
          <a:prstGeom prst="rect">
            <a:avLst/>
          </a:prstGeom>
          <a:gradFill>
            <a:gsLst>
              <a:gs pos="100000">
                <a:srgbClr val="78CFF2"/>
              </a:gs>
              <a:gs pos="0">
                <a:srgbClr val="FDFEFF">
                  <a:alpha val="0"/>
                </a:srgbClr>
              </a:gs>
            </a:gsLst>
            <a:lin ang="5400000" scaled="1"/>
          </a:gra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VAG Rounded Std Light"/>
            </a:endParaRPr>
          </a:p>
        </p:txBody>
      </p:sp>
      <p:sp>
        <p:nvSpPr>
          <p:cNvPr id="5" name="Footer Placeholder 4"/>
          <p:cNvSpPr>
            <a:spLocks noGrp="1"/>
          </p:cNvSpPr>
          <p:nvPr>
            <p:ph type="ftr" sz="quarter" idx="33"/>
          </p:nvPr>
        </p:nvSpPr>
        <p:spPr/>
        <p:txBody>
          <a:bodyPr/>
          <a:lstStyle/>
          <a:p>
            <a:endParaRPr lang="en-US"/>
          </a:p>
        </p:txBody>
      </p:sp>
      <p:pic>
        <p:nvPicPr>
          <p:cNvPr id="37" name="Picture 36" descr="Salesforce 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39255" y="6264065"/>
            <a:ext cx="614087" cy="429862"/>
          </a:xfrm>
          <a:prstGeom prst="rect">
            <a:avLst/>
          </a:prstGeom>
        </p:spPr>
      </p:pic>
    </p:spTree>
    <p:extLst>
      <p:ext uri="{BB962C8B-B14F-4D97-AF65-F5344CB8AC3E}">
        <p14:creationId xmlns:p14="http://schemas.microsoft.com/office/powerpoint/2010/main" val="139704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ustomer_Hero_B">
    <p:spTree>
      <p:nvGrpSpPr>
        <p:cNvPr id="1" name=""/>
        <p:cNvGrpSpPr/>
        <p:nvPr/>
      </p:nvGrpSpPr>
      <p:grpSpPr>
        <a:xfrm>
          <a:off x="0" y="0"/>
          <a:ext cx="0" cy="0"/>
          <a:chOff x="0" y="0"/>
          <a:chExt cx="0" cy="0"/>
        </a:xfrm>
      </p:grpSpPr>
      <p:sp>
        <p:nvSpPr>
          <p:cNvPr id="18" name="Picture Placeholder 7"/>
          <p:cNvSpPr>
            <a:spLocks noGrp="1"/>
          </p:cNvSpPr>
          <p:nvPr>
            <p:ph type="pic" sz="quarter" idx="17" hasCustomPrompt="1"/>
          </p:nvPr>
        </p:nvSpPr>
        <p:spPr>
          <a:xfrm>
            <a:off x="-7682" y="0"/>
            <a:ext cx="12204189" cy="3810000"/>
          </a:xfrm>
          <a:solidFill>
            <a:schemeClr val="bg1">
              <a:lumMod val="75000"/>
            </a:schemeClr>
          </a:solidFill>
        </p:spPr>
        <p:txBody>
          <a:bodyPr anchor="ctr"/>
          <a:lstStyle>
            <a:lvl1pPr marL="0" indent="0" algn="ctr">
              <a:buNone/>
              <a:defRPr baseline="0">
                <a:solidFill>
                  <a:schemeClr val="bg1"/>
                </a:solidFill>
              </a:defRPr>
            </a:lvl1pPr>
          </a:lstStyle>
          <a:p>
            <a:r>
              <a:rPr lang="en-US" dirty="0" smtClean="0"/>
              <a:t>Click to add photo</a:t>
            </a:r>
          </a:p>
          <a:p>
            <a:endParaRPr lang="en-US" dirty="0" smtClean="0"/>
          </a:p>
          <a:p>
            <a:endParaRPr lang="en-US" dirty="0" smtClean="0"/>
          </a:p>
          <a:p>
            <a:endParaRPr lang="en-US" dirty="0"/>
          </a:p>
        </p:txBody>
      </p:sp>
      <p:sp>
        <p:nvSpPr>
          <p:cNvPr id="10" name="Title 1"/>
          <p:cNvSpPr>
            <a:spLocks noGrp="1"/>
          </p:cNvSpPr>
          <p:nvPr>
            <p:ph type="title" hasCustomPrompt="1"/>
          </p:nvPr>
        </p:nvSpPr>
        <p:spPr>
          <a:xfrm>
            <a:off x="338328" y="3655260"/>
            <a:ext cx="11517122" cy="854253"/>
          </a:xfrm>
        </p:spPr>
        <p:txBody>
          <a:bodyPr lIns="9144" tIns="0" rIns="0" bIns="0" anchor="b">
            <a:noAutofit/>
          </a:bodyPr>
          <a:lstStyle>
            <a:lvl1pPr algn="l">
              <a:lnSpc>
                <a:spcPct val="80000"/>
              </a:lnSpc>
              <a:defRPr sz="3200" b="0" spc="0" baseline="0">
                <a:solidFill>
                  <a:schemeClr val="accent1"/>
                </a:solidFill>
              </a:defRPr>
            </a:lvl1pPr>
          </a:lstStyle>
          <a:p>
            <a:r>
              <a:rPr lang="en-US" dirty="0" smtClean="0"/>
              <a:t>Customer Hero slide</a:t>
            </a:r>
            <a:endParaRPr lang="en-US" dirty="0"/>
          </a:p>
        </p:txBody>
      </p:sp>
      <p:sp>
        <p:nvSpPr>
          <p:cNvPr id="12" name="Text Placeholder 3"/>
          <p:cNvSpPr>
            <a:spLocks noGrp="1"/>
          </p:cNvSpPr>
          <p:nvPr>
            <p:ph type="body" sz="quarter" idx="16" hasCustomPrompt="1"/>
          </p:nvPr>
        </p:nvSpPr>
        <p:spPr>
          <a:xfrm>
            <a:off x="6124530" y="2261969"/>
            <a:ext cx="6071978" cy="1015663"/>
          </a:xfrm>
          <a:solidFill>
            <a:schemeClr val="accent1">
              <a:alpha val="86000"/>
            </a:schemeClr>
          </a:solidFill>
        </p:spPr>
        <p:txBody>
          <a:bodyPr wrap="square" lIns="182880" tIns="365760" rIns="365760" bIns="365760" anchor="b">
            <a:spAutoFit/>
          </a:bodyPr>
          <a:lstStyle>
            <a:lvl1pPr marL="111125" indent="-111125">
              <a:lnSpc>
                <a:spcPct val="100000"/>
              </a:lnSpc>
              <a:spcBef>
                <a:spcPts val="0"/>
              </a:spcBef>
              <a:buNone/>
              <a:defRPr sz="1800" b="1" spc="0" baseline="0">
                <a:solidFill>
                  <a:schemeClr val="bg1"/>
                </a:solidFill>
              </a:defRPr>
            </a:lvl1pPr>
          </a:lstStyle>
          <a:p>
            <a:pPr lvl="0"/>
            <a:r>
              <a:rPr lang="en-US" dirty="0" smtClean="0"/>
              <a:t>“Quote placed here (two line max)”</a:t>
            </a:r>
            <a:endParaRPr lang="en-US" dirty="0"/>
          </a:p>
        </p:txBody>
      </p:sp>
      <p:sp>
        <p:nvSpPr>
          <p:cNvPr id="20" name="Text Placeholder 3"/>
          <p:cNvSpPr>
            <a:spLocks noGrp="1"/>
          </p:cNvSpPr>
          <p:nvPr>
            <p:ph type="body" sz="quarter" idx="18" hasCustomPrompt="1"/>
          </p:nvPr>
        </p:nvSpPr>
        <p:spPr>
          <a:xfrm>
            <a:off x="6409137" y="2969089"/>
            <a:ext cx="5433838" cy="249231"/>
          </a:xfrm>
        </p:spPr>
        <p:txBody>
          <a:bodyPr lIns="9144" tIns="0" rIns="0" bIns="0" anchor="b">
            <a:noAutofit/>
          </a:bodyPr>
          <a:lstStyle>
            <a:lvl1pPr marL="0" indent="0">
              <a:buNone/>
              <a:defRPr sz="1400" b="0" spc="0" baseline="0">
                <a:solidFill>
                  <a:schemeClr val="bg1"/>
                </a:solidFill>
              </a:defRPr>
            </a:lvl1pPr>
          </a:lstStyle>
          <a:p>
            <a:pPr lvl="0"/>
            <a:r>
              <a:rPr lang="en-US" dirty="0" smtClean="0"/>
              <a:t>Author/subtext here</a:t>
            </a:r>
            <a:endParaRPr lang="en-US" dirty="0"/>
          </a:p>
        </p:txBody>
      </p:sp>
      <p:sp>
        <p:nvSpPr>
          <p:cNvPr id="75" name="Text Placeholder 28"/>
          <p:cNvSpPr>
            <a:spLocks noGrp="1"/>
          </p:cNvSpPr>
          <p:nvPr>
            <p:ph type="body" sz="quarter" idx="20"/>
          </p:nvPr>
        </p:nvSpPr>
        <p:spPr>
          <a:xfrm>
            <a:off x="338328" y="4719145"/>
            <a:ext cx="11599524" cy="1472738"/>
          </a:xfrm>
          <a:extLst/>
        </p:spPr>
        <p:txBody>
          <a:bodyPr vert="horz" lIns="9144" tIns="0" rIns="0" bIns="0" rtlCol="0">
            <a:noAutofit/>
          </a:bodyPr>
          <a:lstStyle>
            <a:lvl1pPr>
              <a:spcBef>
                <a:spcPts val="800"/>
              </a:spcBef>
              <a:defRPr lang="en-US" sz="2000" dirty="0" smtClean="0"/>
            </a:lvl1pPr>
            <a:lvl2pPr>
              <a:defRPr lang="en-US" sz="1800" dirty="0" smtClean="0"/>
            </a:lvl2pPr>
            <a:lvl3pPr>
              <a:defRPr lang="en-US" sz="1600" dirty="0" smtClean="0">
                <a:solidFill>
                  <a:srgbClr val="0079A8"/>
                </a:solidFill>
              </a:defRPr>
            </a:lvl3pPr>
          </a:lstStyle>
          <a:p>
            <a:pPr lvl="0"/>
            <a:r>
              <a:rPr lang="en-US" dirty="0" smtClean="0"/>
              <a:t>Click to edit Master text styles</a:t>
            </a:r>
          </a:p>
          <a:p>
            <a:pPr lvl="1"/>
            <a:r>
              <a:rPr lang="en-US" dirty="0" smtClean="0"/>
              <a:t>Second level</a:t>
            </a:r>
          </a:p>
          <a:p>
            <a:pPr marL="234950" lvl="2" indent="3175">
              <a:buChar char="​"/>
            </a:pPr>
            <a:r>
              <a:rPr lang="en-US" dirty="0" smtClean="0"/>
              <a:t>Third level (last)</a:t>
            </a:r>
          </a:p>
        </p:txBody>
      </p:sp>
      <p:sp>
        <p:nvSpPr>
          <p:cNvPr id="89" name="Picture Placeholder 2"/>
          <p:cNvSpPr>
            <a:spLocks noGrp="1"/>
          </p:cNvSpPr>
          <p:nvPr>
            <p:ph type="pic" sz="quarter" idx="19" hasCustomPrompt="1"/>
          </p:nvPr>
        </p:nvSpPr>
        <p:spPr>
          <a:xfrm>
            <a:off x="336550" y="2796225"/>
            <a:ext cx="2100448" cy="116998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dirty="0" smtClean="0"/>
              <a:t>Click to add</a:t>
            </a:r>
          </a:p>
          <a:p>
            <a:r>
              <a:rPr lang="en-US" dirty="0" smtClean="0"/>
              <a:t>logo</a:t>
            </a:r>
            <a:endParaRPr lang="en-US" dirty="0"/>
          </a:p>
        </p:txBody>
      </p:sp>
      <p:sp>
        <p:nvSpPr>
          <p:cNvPr id="27" name="Rectangle 26"/>
          <p:cNvSpPr/>
          <p:nvPr userDrawn="1"/>
        </p:nvSpPr>
        <p:spPr>
          <a:xfrm rot="10800000" flipV="1">
            <a:off x="336550" y="0"/>
            <a:ext cx="11868912" cy="891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Salesforce Sans"/>
            </a:endParaRPr>
          </a:p>
        </p:txBody>
      </p:sp>
      <p:sp>
        <p:nvSpPr>
          <p:cNvPr id="2" name="Footer Placeholder 1"/>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2832905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ird spli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5" name="Content Placeholder 44"/>
          <p:cNvSpPr>
            <a:spLocks noGrp="1"/>
          </p:cNvSpPr>
          <p:nvPr>
            <p:ph sz="quarter" idx="10"/>
          </p:nvPr>
        </p:nvSpPr>
        <p:spPr>
          <a:xfrm>
            <a:off x="338328" y="1601725"/>
            <a:ext cx="7608887" cy="4416552"/>
          </a:xfrm>
        </p:spPr>
        <p:txBody>
          <a:bodyPr/>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8" name="Content Placeholder 87"/>
          <p:cNvSpPr>
            <a:spLocks noGrp="1"/>
          </p:cNvSpPr>
          <p:nvPr>
            <p:ph sz="quarter" idx="11"/>
          </p:nvPr>
        </p:nvSpPr>
        <p:spPr>
          <a:xfrm>
            <a:off x="8312848" y="1601787"/>
            <a:ext cx="3542602" cy="4416552"/>
          </a:xfrm>
        </p:spPr>
        <p:txBody>
          <a:bodyPr/>
          <a:lstStyle>
            <a:lvl1pPr>
              <a:defRPr sz="2000" spc="0"/>
            </a:lvl1pPr>
            <a:lvl2pPr>
              <a:defRPr sz="1600" spc="0">
                <a:solidFill>
                  <a:schemeClr val="accent1"/>
                </a:solidFill>
              </a:defRPr>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Rectangle 20"/>
          <p:cNvSpPr/>
          <p:nvPr userDrawn="1"/>
        </p:nvSpPr>
        <p:spPr>
          <a:xfrm rot="10800000" flipV="1">
            <a:off x="8128017" y="1600200"/>
            <a:ext cx="64008" cy="6072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Salesforce Sans"/>
            </a:endParaRPr>
          </a:p>
        </p:txBody>
      </p:sp>
      <p:cxnSp>
        <p:nvCxnSpPr>
          <p:cNvPr id="91" name="Straight Connector 90"/>
          <p:cNvCxnSpPr/>
          <p:nvPr userDrawn="1"/>
        </p:nvCxnSpPr>
        <p:spPr>
          <a:xfrm>
            <a:off x="8128017" y="1600200"/>
            <a:ext cx="0" cy="441960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3" name="Footer Placeholder 2"/>
          <p:cNvSpPr>
            <a:spLocks noGrp="1"/>
          </p:cNvSpPr>
          <p:nvPr>
            <p:ph type="ftr" sz="quarter" idx="17"/>
          </p:nvPr>
        </p:nvSpPr>
        <p:spPr/>
        <p:txBody>
          <a:bodyPr/>
          <a:lstStyle/>
          <a:p>
            <a:endParaRPr lang="en-US"/>
          </a:p>
        </p:txBody>
      </p:sp>
    </p:spTree>
    <p:extLst>
      <p:ext uri="{BB962C8B-B14F-4D97-AF65-F5344CB8AC3E}">
        <p14:creationId xmlns:p14="http://schemas.microsoft.com/office/powerpoint/2010/main" val="152156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ird spli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5" name="Content Placeholder 44"/>
          <p:cNvSpPr>
            <a:spLocks noGrp="1"/>
          </p:cNvSpPr>
          <p:nvPr>
            <p:ph sz="quarter" idx="10"/>
          </p:nvPr>
        </p:nvSpPr>
        <p:spPr>
          <a:xfrm>
            <a:off x="338328" y="1601723"/>
            <a:ext cx="3502152" cy="4416552"/>
          </a:xfrm>
        </p:spPr>
        <p:txBody>
          <a:bodyPr/>
          <a:lstStyle>
            <a:lvl1pPr>
              <a:defRPr sz="2000" spc="0"/>
            </a:lvl1pPr>
            <a:lvl2pPr>
              <a:defRPr sz="1600" spc="0">
                <a:solidFill>
                  <a:schemeClr val="accent1"/>
                </a:solidFill>
              </a:defRPr>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8" name="Content Placeholder 87"/>
          <p:cNvSpPr>
            <a:spLocks noGrp="1"/>
          </p:cNvSpPr>
          <p:nvPr>
            <p:ph sz="quarter" idx="11"/>
          </p:nvPr>
        </p:nvSpPr>
        <p:spPr>
          <a:xfrm>
            <a:off x="4206240" y="1601787"/>
            <a:ext cx="7649210" cy="4416552"/>
          </a:xfrm>
        </p:spPr>
        <p:txBody>
          <a:bodyPr/>
          <a:lstStyle>
            <a:lvl1pPr>
              <a:defRPr spc="0"/>
            </a:lvl1pPr>
            <a:lvl2pPr>
              <a:defRPr spc="0"/>
            </a:lvl2pPr>
            <a:lvl3pPr>
              <a:defRPr spc="0"/>
            </a:lvl3pPr>
            <a:lvl4pPr>
              <a:defRPr spc="0"/>
            </a:lvl4pPr>
            <a:lvl5pPr>
              <a:defRPr spc="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Rectangle 21"/>
          <p:cNvSpPr/>
          <p:nvPr userDrawn="1"/>
        </p:nvSpPr>
        <p:spPr>
          <a:xfrm rot="10800000" flipH="1" flipV="1">
            <a:off x="3966951" y="1600200"/>
            <a:ext cx="64008" cy="6072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Salesforce Sans"/>
            </a:endParaRPr>
          </a:p>
        </p:txBody>
      </p:sp>
      <p:cxnSp>
        <p:nvCxnSpPr>
          <p:cNvPr id="23" name="Straight Connector 22"/>
          <p:cNvCxnSpPr/>
          <p:nvPr userDrawn="1"/>
        </p:nvCxnSpPr>
        <p:spPr>
          <a:xfrm flipH="1">
            <a:off x="4030959" y="1600200"/>
            <a:ext cx="0" cy="4419600"/>
          </a:xfrm>
          <a:prstGeom prst="line">
            <a:avLst/>
          </a:prstGeom>
          <a:ln w="127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3" name="Footer Placeholder 2"/>
          <p:cNvSpPr>
            <a:spLocks noGrp="1"/>
          </p:cNvSpPr>
          <p:nvPr>
            <p:ph type="ftr" sz="quarter" idx="17"/>
          </p:nvPr>
        </p:nvSpPr>
        <p:spPr/>
        <p:txBody>
          <a:bodyPr/>
          <a:lstStyle/>
          <a:p>
            <a:endParaRPr lang="en-US"/>
          </a:p>
        </p:txBody>
      </p:sp>
    </p:spTree>
    <p:extLst>
      <p:ext uri="{BB962C8B-B14F-4D97-AF65-F5344CB8AC3E}">
        <p14:creationId xmlns:p14="http://schemas.microsoft.com/office/powerpoint/2010/main" val="127702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Vertical Split">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6" name="Picture 15"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 name="Rectangle 6"/>
          <p:cNvSpPr/>
          <p:nvPr userDrawn="1"/>
        </p:nvSpPr>
        <p:spPr>
          <a:xfrm>
            <a:off x="0" y="6357"/>
            <a:ext cx="8102600" cy="6851643"/>
          </a:xfrm>
          <a:prstGeom prst="rect">
            <a:avLst/>
          </a:prstGeom>
          <a:solidFill>
            <a:schemeClr val="bg1"/>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alesforce Sans"/>
              <a:cs typeface="VAG Rounded Std Light"/>
            </a:endParaRPr>
          </a:p>
        </p:txBody>
      </p:sp>
      <p:sp>
        <p:nvSpPr>
          <p:cNvPr id="3" name="Content Placeholder 2"/>
          <p:cNvSpPr>
            <a:spLocks noGrp="1"/>
          </p:cNvSpPr>
          <p:nvPr>
            <p:ph idx="1"/>
          </p:nvPr>
        </p:nvSpPr>
        <p:spPr>
          <a:xfrm>
            <a:off x="338328" y="1601724"/>
            <a:ext cx="7745412" cy="441655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3" name="Oval 22"/>
          <p:cNvSpPr/>
          <p:nvPr userDrawn="1"/>
        </p:nvSpPr>
        <p:spPr>
          <a:xfrm>
            <a:off x="7695372" y="6397128"/>
            <a:ext cx="1285963" cy="1285963"/>
          </a:xfrm>
          <a:prstGeom prst="ellipse">
            <a:avLst/>
          </a:prstGeom>
          <a:solidFill>
            <a:srgbClr val="FFFFFF">
              <a:alpha val="4000"/>
            </a:srgb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alesforce Sans"/>
              <a:cs typeface="VAG Rounded Std Light"/>
            </a:endParaRPr>
          </a:p>
        </p:txBody>
      </p:sp>
      <p:sp>
        <p:nvSpPr>
          <p:cNvPr id="5" name="Title 4"/>
          <p:cNvSpPr>
            <a:spLocks noGrp="1"/>
          </p:cNvSpPr>
          <p:nvPr>
            <p:ph type="title"/>
          </p:nvPr>
        </p:nvSpPr>
        <p:spPr/>
        <p:txBody>
          <a:bodyPr/>
          <a:lstStyle/>
          <a:p>
            <a:r>
              <a:rPr lang="en-US" smtClean="0"/>
              <a:t>Click to edit Master title style</a:t>
            </a:r>
            <a:endParaRPr lang="en-US"/>
          </a:p>
        </p:txBody>
      </p:sp>
      <p:sp>
        <p:nvSpPr>
          <p:cNvPr id="24"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accent2"/>
                </a:solidFill>
              </a:defRPr>
            </a:lvl1pPr>
          </a:lstStyle>
          <a:p>
            <a:pPr lvl="0">
              <a:buNone/>
            </a:pPr>
            <a:r>
              <a:rPr lang="en-US" dirty="0" smtClean="0"/>
              <a:t>Click to edit Master text styles</a:t>
            </a:r>
          </a:p>
        </p:txBody>
      </p:sp>
      <p:sp>
        <p:nvSpPr>
          <p:cNvPr id="2" name="Footer Placeholder 1"/>
          <p:cNvSpPr>
            <a:spLocks noGrp="1"/>
          </p:cNvSpPr>
          <p:nvPr>
            <p:ph type="ftr" sz="quarter" idx="17"/>
          </p:nvPr>
        </p:nvSpPr>
        <p:spPr>
          <a:xfrm>
            <a:off x="333729" y="6270900"/>
            <a:ext cx="7750012" cy="428383"/>
          </a:xfrm>
        </p:spPr>
        <p:txBody>
          <a:bodyPr/>
          <a:lstStyle/>
          <a:p>
            <a:endParaRPr lang="en-US"/>
          </a:p>
        </p:txBody>
      </p:sp>
      <p:grpSp>
        <p:nvGrpSpPr>
          <p:cNvPr id="25" name="Group 24"/>
          <p:cNvGrpSpPr/>
          <p:nvPr userDrawn="1"/>
        </p:nvGrpSpPr>
        <p:grpSpPr>
          <a:xfrm>
            <a:off x="1" y="1151067"/>
            <a:ext cx="8115300" cy="5706933"/>
            <a:chOff x="-7681" y="1151067"/>
            <a:chExt cx="12196497" cy="5706933"/>
          </a:xfrm>
        </p:grpSpPr>
        <p:sp>
          <p:nvSpPr>
            <p:cNvPr id="27" name="Rectangle 26"/>
            <p:cNvSpPr/>
            <p:nvPr/>
          </p:nvSpPr>
          <p:spPr>
            <a:xfrm rot="10800000">
              <a:off x="-7681" y="4045788"/>
              <a:ext cx="12196497" cy="2812209"/>
            </a:xfrm>
            <a:prstGeom prst="rect">
              <a:avLst/>
            </a:prstGeom>
            <a:gradFill flip="none" rotWithShape="1">
              <a:gsLst>
                <a:gs pos="0">
                  <a:schemeClr val="accent1">
                    <a:alpha val="58000"/>
                  </a:schemeClr>
                </a:gs>
                <a:gs pos="38000">
                  <a:schemeClr val="tx2">
                    <a:alpha val="0"/>
                  </a:schemeClr>
                </a:gs>
              </a:gsLst>
              <a:lin ang="5400000" scaled="0"/>
              <a:tileRect/>
            </a:gra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263" rtl="0" eaLnBrk="1" latinLnBrk="0" hangingPunct="1"/>
              <a:endParaRPr lang="en-US" sz="1800" kern="1200" dirty="0">
                <a:solidFill>
                  <a:schemeClr val="lt1"/>
                </a:solidFill>
                <a:latin typeface="Salesforce Sans"/>
                <a:ea typeface="+mn-ea"/>
                <a:cs typeface="+mn-cs"/>
              </a:endParaRPr>
            </a:p>
          </p:txBody>
        </p:sp>
        <p:pic>
          <p:nvPicPr>
            <p:cNvPr id="28" name="Picture 4" descr="C:\Users\andrew\Desktop\dryfgudf.png"/>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l="10980" t="5554" r="40845" b="9539"/>
            <a:stretch/>
          </p:blipFill>
          <p:spPr bwMode="auto">
            <a:xfrm>
              <a:off x="0" y="1151067"/>
              <a:ext cx="12169727" cy="5706933"/>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p14="http://schemas.microsoft.com/office/powerpoint/2010/main" val="18722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ustomer Segue Slide">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4" name="Picture 3"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6" name="Picture Placeholder 7"/>
          <p:cNvSpPr>
            <a:spLocks noGrp="1"/>
          </p:cNvSpPr>
          <p:nvPr>
            <p:ph type="pic" sz="quarter" idx="17" hasCustomPrompt="1"/>
          </p:nvPr>
        </p:nvSpPr>
        <p:spPr>
          <a:xfrm>
            <a:off x="7954695" y="-18288"/>
            <a:ext cx="4234130" cy="6894576"/>
          </a:xfrm>
          <a:prstGeom prst="rect">
            <a:avLst/>
          </a:prstGeom>
          <a:solidFill>
            <a:schemeClr val="bg1">
              <a:lumMod val="75000"/>
            </a:schemeClr>
          </a:solidFill>
          <a:ln>
            <a:noFill/>
          </a:ln>
        </p:spPr>
        <p:txBody>
          <a:bodyPr anchor="ctr"/>
          <a:lstStyle>
            <a:lvl1pPr marL="0" indent="0" algn="ctr">
              <a:buNone/>
              <a:defRPr sz="1600" baseline="0">
                <a:solidFill>
                  <a:schemeClr val="bg1"/>
                </a:solidFill>
              </a:defRPr>
            </a:lvl1pPr>
          </a:lstStyle>
          <a:p>
            <a:r>
              <a:rPr lang="en-US" dirty="0" smtClean="0"/>
              <a:t>Click to add photo or paste an image in box</a:t>
            </a:r>
            <a:endParaRPr lang="en-US" dirty="0"/>
          </a:p>
        </p:txBody>
      </p:sp>
      <p:sp>
        <p:nvSpPr>
          <p:cNvPr id="47" name="Picture Placeholder 2"/>
          <p:cNvSpPr>
            <a:spLocks noGrp="1"/>
          </p:cNvSpPr>
          <p:nvPr>
            <p:ph type="pic" sz="quarter" idx="19" hasCustomPrompt="1"/>
          </p:nvPr>
        </p:nvSpPr>
        <p:spPr>
          <a:xfrm>
            <a:off x="1621700" y="2391624"/>
            <a:ext cx="4427017" cy="2074753"/>
          </a:xfrm>
          <a:noFill/>
          <a:ln>
            <a:noFill/>
          </a:ln>
          <a:effectLst/>
        </p:spPr>
        <p:txBody>
          <a:bodyPr anchor="ctr"/>
          <a:lstStyle>
            <a:lvl1pPr marL="0" indent="0" algn="ctr">
              <a:buNone/>
              <a:defRPr sz="1600">
                <a:solidFill>
                  <a:schemeClr val="bg1"/>
                </a:solidFill>
              </a:defRPr>
            </a:lvl1pPr>
          </a:lstStyle>
          <a:p>
            <a:r>
              <a:rPr lang="en-US" dirty="0" smtClean="0"/>
              <a:t>Click to add logo or paste one in box</a:t>
            </a:r>
            <a:endParaRPr lang="en-US" dirty="0"/>
          </a:p>
        </p:txBody>
      </p:sp>
    </p:spTree>
    <p:extLst>
      <p:ext uri="{BB962C8B-B14F-4D97-AF65-F5344CB8AC3E}">
        <p14:creationId xmlns:p14="http://schemas.microsoft.com/office/powerpoint/2010/main" val="215770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gue_slide">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6" name="Picture 5"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Title 1"/>
          <p:cNvSpPr>
            <a:spLocks noGrp="1"/>
          </p:cNvSpPr>
          <p:nvPr>
            <p:ph type="ctrTitle"/>
          </p:nvPr>
        </p:nvSpPr>
        <p:spPr>
          <a:xfrm>
            <a:off x="360362" y="2049320"/>
            <a:ext cx="11482388" cy="2628900"/>
          </a:xfrm>
        </p:spPr>
        <p:txBody>
          <a:bodyPr lIns="0" tIns="0" rIns="0" bIns="0" anchor="b">
            <a:noAutofit/>
          </a:bodyPr>
          <a:lstStyle>
            <a:lvl1pPr algn="l">
              <a:defRPr sz="5400" spc="0">
                <a:solidFill>
                  <a:schemeClr val="bg1"/>
                </a:solidFill>
              </a:defRPr>
            </a:lvl1pPr>
          </a:lstStyle>
          <a:p>
            <a:r>
              <a:rPr lang="en-US" dirty="0" smtClean="0"/>
              <a:t>Click to edit Master title style</a:t>
            </a:r>
            <a:endParaRPr lang="en-US" dirty="0"/>
          </a:p>
        </p:txBody>
      </p:sp>
      <p:sp>
        <p:nvSpPr>
          <p:cNvPr id="10" name="Subtitle 2"/>
          <p:cNvSpPr>
            <a:spLocks noGrp="1"/>
          </p:cNvSpPr>
          <p:nvPr>
            <p:ph type="subTitle" idx="1"/>
          </p:nvPr>
        </p:nvSpPr>
        <p:spPr>
          <a:xfrm>
            <a:off x="360362" y="4876800"/>
            <a:ext cx="11482388" cy="1066800"/>
          </a:xfrm>
        </p:spPr>
        <p:txBody>
          <a:bodyPr lIns="0" tIns="0" rIns="0" bIns="0">
            <a:noAutofit/>
          </a:bodyPr>
          <a:lstStyle>
            <a:lvl1pPr marL="0" indent="0" algn="l">
              <a:buNone/>
              <a:defRPr sz="2400" spc="0">
                <a:solidFill>
                  <a:schemeClr val="bg1"/>
                </a:solidFill>
                <a:latin typeface="Salesforce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4" name="Straight Connector 3"/>
          <p:cNvCxnSpPr/>
          <p:nvPr userDrawn="1"/>
        </p:nvCxnSpPr>
        <p:spPr>
          <a:xfrm flipH="1">
            <a:off x="342900" y="4800600"/>
            <a:ext cx="11845925" cy="0"/>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7" name="Picture 16" descr="Salesforce Logo.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39255" y="6264065"/>
            <a:ext cx="614087" cy="429862"/>
          </a:xfrm>
          <a:prstGeom prst="rect">
            <a:avLst/>
          </a:prstGeom>
        </p:spPr>
      </p:pic>
    </p:spTree>
    <p:extLst>
      <p:ext uri="{BB962C8B-B14F-4D97-AF65-F5344CB8AC3E}">
        <p14:creationId xmlns:p14="http://schemas.microsoft.com/office/powerpoint/2010/main" val="2651595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peaker_slide_A">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6" name="Picture 5"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Title 1"/>
          <p:cNvSpPr>
            <a:spLocks noGrp="1"/>
          </p:cNvSpPr>
          <p:nvPr>
            <p:ph type="ctrTitle" hasCustomPrompt="1"/>
          </p:nvPr>
        </p:nvSpPr>
        <p:spPr>
          <a:xfrm>
            <a:off x="356616" y="526840"/>
            <a:ext cx="7379001" cy="2628900"/>
          </a:xfrm>
        </p:spPr>
        <p:txBody>
          <a:bodyPr lIns="0" tIns="0" rIns="0" bIns="0" anchor="b">
            <a:noAutofit/>
          </a:bodyPr>
          <a:lstStyle>
            <a:lvl1pPr algn="l">
              <a:defRPr sz="5400">
                <a:solidFill>
                  <a:schemeClr val="bg1"/>
                </a:solidFill>
              </a:defRPr>
            </a:lvl1pPr>
          </a:lstStyle>
          <a:p>
            <a:r>
              <a:rPr lang="en-US" dirty="0" smtClean="0"/>
              <a:t>Speaker Name</a:t>
            </a:r>
            <a:endParaRPr lang="en-US" dirty="0"/>
          </a:p>
        </p:txBody>
      </p:sp>
      <p:sp>
        <p:nvSpPr>
          <p:cNvPr id="10" name="Subtitle 2"/>
          <p:cNvSpPr>
            <a:spLocks noGrp="1"/>
          </p:cNvSpPr>
          <p:nvPr>
            <p:ph type="subTitle" idx="1"/>
          </p:nvPr>
        </p:nvSpPr>
        <p:spPr>
          <a:xfrm>
            <a:off x="356616" y="3354319"/>
            <a:ext cx="7379001" cy="1408043"/>
          </a:xfrm>
        </p:spPr>
        <p:txBody>
          <a:bodyPr lIns="0" tIns="0" rIns="0" bIns="0">
            <a:noAutofit/>
          </a:bodyPr>
          <a:lstStyle>
            <a:lvl1pPr marL="0" indent="0" algn="l">
              <a:buNone/>
              <a:defRPr sz="2000">
                <a:solidFill>
                  <a:schemeClr val="bg1"/>
                </a:solidFill>
                <a:latin typeface="Salesforce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a:t>
            </a:r>
          </a:p>
          <a:p>
            <a:r>
              <a:rPr lang="en-US" dirty="0" smtClean="0"/>
              <a:t>@</a:t>
            </a:r>
            <a:r>
              <a:rPr lang="en-US" dirty="0" err="1" smtClean="0"/>
              <a:t>speakerName</a:t>
            </a:r>
            <a:endParaRPr lang="en-US" dirty="0"/>
          </a:p>
        </p:txBody>
      </p:sp>
      <p:cxnSp>
        <p:nvCxnSpPr>
          <p:cNvPr id="26" name="Straight Connector 25"/>
          <p:cNvCxnSpPr/>
          <p:nvPr userDrawn="1"/>
        </p:nvCxnSpPr>
        <p:spPr>
          <a:xfrm flipH="1">
            <a:off x="-26942" y="3281320"/>
            <a:ext cx="7980317" cy="0"/>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8" name="Picture 27" descr="Salesforce Logo.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83925" y="2094773"/>
            <a:ext cx="2627758" cy="1839431"/>
          </a:xfrm>
          <a:prstGeom prst="rect">
            <a:avLst/>
          </a:prstGeom>
        </p:spPr>
      </p:pic>
    </p:spTree>
    <p:extLst>
      <p:ext uri="{BB962C8B-B14F-4D97-AF65-F5344CB8AC3E}">
        <p14:creationId xmlns:p14="http://schemas.microsoft.com/office/powerpoint/2010/main" val="949614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eaker_slide_B">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3" name="Picture 12"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Title 1"/>
          <p:cNvSpPr>
            <a:spLocks noGrp="1"/>
          </p:cNvSpPr>
          <p:nvPr>
            <p:ph type="ctrTitle" hasCustomPrompt="1"/>
          </p:nvPr>
        </p:nvSpPr>
        <p:spPr>
          <a:xfrm>
            <a:off x="2314575" y="2095733"/>
            <a:ext cx="9551504" cy="2628900"/>
          </a:xfrm>
        </p:spPr>
        <p:txBody>
          <a:bodyPr lIns="91440" tIns="0" rIns="0" bIns="0" anchor="b">
            <a:noAutofit/>
          </a:bodyPr>
          <a:lstStyle>
            <a:lvl1pPr algn="l">
              <a:defRPr sz="5400" spc="0">
                <a:solidFill>
                  <a:schemeClr val="bg1"/>
                </a:solidFill>
              </a:defRPr>
            </a:lvl1pPr>
          </a:lstStyle>
          <a:p>
            <a:r>
              <a:rPr lang="en-US" dirty="0" smtClean="0"/>
              <a:t>Speaker Name</a:t>
            </a:r>
            <a:endParaRPr lang="en-US" dirty="0"/>
          </a:p>
        </p:txBody>
      </p:sp>
      <p:sp>
        <p:nvSpPr>
          <p:cNvPr id="10" name="Subtitle 2"/>
          <p:cNvSpPr>
            <a:spLocks noGrp="1"/>
          </p:cNvSpPr>
          <p:nvPr>
            <p:ph type="subTitle" idx="1"/>
          </p:nvPr>
        </p:nvSpPr>
        <p:spPr>
          <a:xfrm>
            <a:off x="2314575" y="4877032"/>
            <a:ext cx="9551504" cy="1408043"/>
          </a:xfrm>
        </p:spPr>
        <p:txBody>
          <a:bodyPr lIns="91440" tIns="0" rIns="0" bIns="0">
            <a:noAutofit/>
          </a:bodyPr>
          <a:lstStyle>
            <a:lvl1pPr marL="0" indent="0" algn="l">
              <a:buNone/>
              <a:defRPr sz="2000" spc="0">
                <a:solidFill>
                  <a:schemeClr val="bg1"/>
                </a:solidFill>
                <a:latin typeface="Salesforce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a:t>
            </a:r>
          </a:p>
        </p:txBody>
      </p:sp>
      <p:cxnSp>
        <p:nvCxnSpPr>
          <p:cNvPr id="3" name="Straight Connector 2"/>
          <p:cNvCxnSpPr/>
          <p:nvPr userDrawn="1"/>
        </p:nvCxnSpPr>
        <p:spPr>
          <a:xfrm>
            <a:off x="2162175" y="3984978"/>
            <a:ext cx="0" cy="2873022"/>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Rectangle 47"/>
          <p:cNvSpPr/>
          <p:nvPr userDrawn="1"/>
        </p:nvSpPr>
        <p:spPr>
          <a:xfrm rot="10800000">
            <a:off x="2170753" y="3984978"/>
            <a:ext cx="64008"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Salesforce Sans"/>
            </a:endParaRPr>
          </a:p>
        </p:txBody>
      </p:sp>
    </p:spTree>
    <p:extLst>
      <p:ext uri="{BB962C8B-B14F-4D97-AF65-F5344CB8AC3E}">
        <p14:creationId xmlns:p14="http://schemas.microsoft.com/office/powerpoint/2010/main" val="411794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sic_dark">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9" name="Picture 18"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smtClean="0"/>
              <a:t>Click to edit Master title style</a:t>
            </a:r>
            <a:endParaRPr lang="en-US"/>
          </a:p>
        </p:txBody>
      </p:sp>
      <p:sp>
        <p:nvSpPr>
          <p:cNvPr id="18" name="Text Placeholder 3"/>
          <p:cNvSpPr>
            <a:spLocks noGrp="1"/>
          </p:cNvSpPr>
          <p:nvPr>
            <p:ph type="body" sz="quarter" idx="16"/>
          </p:nvPr>
        </p:nvSpPr>
        <p:spPr>
          <a:xfrm>
            <a:off x="338328" y="1021080"/>
            <a:ext cx="11484864" cy="338554"/>
          </a:xfrm>
        </p:spPr>
        <p:txBody>
          <a:bodyPr lIns="9144" tIns="0" rIns="0" bIns="0">
            <a:spAutoFit/>
          </a:bodyPr>
          <a:lstStyle>
            <a:lvl1pPr marL="0" indent="0">
              <a:buNone/>
              <a:defRPr sz="2400" spc="0" baseline="0">
                <a:solidFill>
                  <a:schemeClr val="bg1"/>
                </a:solidFill>
              </a:defRPr>
            </a:lvl1pPr>
          </a:lstStyle>
          <a:p>
            <a:pPr lvl="0"/>
            <a:r>
              <a:rPr lang="en-US" dirty="0" smtClean="0"/>
              <a:t>Click to edit Master text styles</a:t>
            </a:r>
          </a:p>
        </p:txBody>
      </p:sp>
      <p:grpSp>
        <p:nvGrpSpPr>
          <p:cNvPr id="31" name="Group 18"/>
          <p:cNvGrpSpPr>
            <a:grpSpLocks noChangeAspect="1"/>
          </p:cNvGrpSpPr>
          <p:nvPr userDrawn="1"/>
        </p:nvGrpSpPr>
        <p:grpSpPr bwMode="auto">
          <a:xfrm>
            <a:off x="11243268" y="6270900"/>
            <a:ext cx="611829" cy="428383"/>
            <a:chOff x="267" y="-340"/>
            <a:chExt cx="7144" cy="5002"/>
          </a:xfrm>
        </p:grpSpPr>
        <p:sp>
          <p:nvSpPr>
            <p:cNvPr id="3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4" name="Freeform 33"/>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5" name="Freeform 34"/>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6" name="Freeform 35"/>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7" name="Freeform 36"/>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8" name="Freeform 37"/>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39" name="Freeform 38"/>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40" name="Freeform 39"/>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41" name="Freeform 40"/>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42" name="Freeform 41"/>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47"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1604525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asic_Sales_Cloud_Dar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9" name="Title 1"/>
          <p:cNvSpPr>
            <a:spLocks noGrp="1"/>
          </p:cNvSpPr>
          <p:nvPr>
            <p:ph type="title"/>
          </p:nvPr>
        </p:nvSpPr>
        <p:spPr>
          <a:xfrm>
            <a:off x="338327" y="90720"/>
            <a:ext cx="11515535" cy="908043"/>
          </a:xfrm>
        </p:spPr>
        <p:txBody>
          <a:bodyPr/>
          <a:lstStyle>
            <a:lvl1pPr>
              <a:defRPr>
                <a:solidFill>
                  <a:schemeClr val="bg1"/>
                </a:solidFill>
              </a:defRPr>
            </a:lvl1pPr>
          </a:lstStyle>
          <a:p>
            <a:r>
              <a:rPr lang="en-US" smtClean="0"/>
              <a:t>Click to edit Master title style</a:t>
            </a:r>
            <a:endParaRPr lang="en-US"/>
          </a:p>
        </p:txBody>
      </p:sp>
      <p:sp>
        <p:nvSpPr>
          <p:cNvPr id="50"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bg1"/>
                </a:solidFill>
              </a:defRPr>
            </a:lvl1pPr>
          </a:lstStyle>
          <a:p>
            <a:pPr lvl="0">
              <a:buNone/>
            </a:pPr>
            <a:r>
              <a:rPr lang="en-US" dirty="0" smtClean="0"/>
              <a:t>Click to edit Master text styles</a:t>
            </a:r>
          </a:p>
        </p:txBody>
      </p:sp>
      <p:grpSp>
        <p:nvGrpSpPr>
          <p:cNvPr id="51" name="Group 18"/>
          <p:cNvGrpSpPr>
            <a:grpSpLocks noChangeAspect="1"/>
          </p:cNvGrpSpPr>
          <p:nvPr userDrawn="1"/>
        </p:nvGrpSpPr>
        <p:grpSpPr bwMode="auto">
          <a:xfrm>
            <a:off x="11243268" y="6270900"/>
            <a:ext cx="611829" cy="428383"/>
            <a:chOff x="267" y="-340"/>
            <a:chExt cx="7144" cy="5002"/>
          </a:xfrm>
        </p:grpSpPr>
        <p:sp>
          <p:nvSpPr>
            <p:cNvPr id="5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4" name="Freeform 53"/>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5" name="Freeform 54"/>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6" name="Freeform 55"/>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7" name="Freeform 56"/>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8" name="Freeform 57"/>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9" name="Freeform 58"/>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0" name="Freeform 59"/>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1" name="Freeform 60"/>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2" name="Freeform 61"/>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63"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Footer Placeholder 1"/>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3595957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asic_Service Cloud_Dar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9" name="Title 1"/>
          <p:cNvSpPr>
            <a:spLocks noGrp="1"/>
          </p:cNvSpPr>
          <p:nvPr>
            <p:ph type="title"/>
          </p:nvPr>
        </p:nvSpPr>
        <p:spPr>
          <a:xfrm>
            <a:off x="338327" y="90720"/>
            <a:ext cx="11515535" cy="908043"/>
          </a:xfrm>
        </p:spPr>
        <p:txBody>
          <a:bodyPr/>
          <a:lstStyle>
            <a:lvl1pPr>
              <a:defRPr>
                <a:solidFill>
                  <a:schemeClr val="bg1"/>
                </a:solidFill>
              </a:defRPr>
            </a:lvl1pPr>
          </a:lstStyle>
          <a:p>
            <a:r>
              <a:rPr lang="en-US" dirty="0" smtClean="0"/>
              <a:t>Click to edit Master title style</a:t>
            </a:r>
            <a:endParaRPr lang="en-US" dirty="0"/>
          </a:p>
        </p:txBody>
      </p:sp>
      <p:sp>
        <p:nvSpPr>
          <p:cNvPr id="50"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bg1"/>
                </a:solidFill>
              </a:defRPr>
            </a:lvl1pPr>
          </a:lstStyle>
          <a:p>
            <a:pPr lvl="0">
              <a:buNone/>
            </a:pPr>
            <a:r>
              <a:rPr lang="en-US" dirty="0" smtClean="0"/>
              <a:t>Click to edit Master text styles</a:t>
            </a:r>
          </a:p>
        </p:txBody>
      </p:sp>
      <p:grpSp>
        <p:nvGrpSpPr>
          <p:cNvPr id="51" name="Group 18"/>
          <p:cNvGrpSpPr>
            <a:grpSpLocks noChangeAspect="1"/>
          </p:cNvGrpSpPr>
          <p:nvPr userDrawn="1"/>
        </p:nvGrpSpPr>
        <p:grpSpPr bwMode="auto">
          <a:xfrm>
            <a:off x="11243268" y="6270900"/>
            <a:ext cx="611829" cy="428383"/>
            <a:chOff x="267" y="-340"/>
            <a:chExt cx="7144" cy="5002"/>
          </a:xfrm>
        </p:grpSpPr>
        <p:sp>
          <p:nvSpPr>
            <p:cNvPr id="5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4" name="Freeform 53"/>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5" name="Freeform 54"/>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6" name="Freeform 55"/>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7" name="Freeform 56"/>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8" name="Freeform 57"/>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9" name="Freeform 58"/>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0" name="Freeform 59"/>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1" name="Freeform 60"/>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2" name="Freeform 61"/>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63"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Footer Placeholder 1"/>
          <p:cNvSpPr>
            <a:spLocks noGrp="1"/>
          </p:cNvSpPr>
          <p:nvPr>
            <p:ph type="ftr" sz="quarter" idx="17"/>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87180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asic_Marketing Cloud_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32" name="Rectangle 31"/>
          <p:cNvSpPr/>
          <p:nvPr userDrawn="1"/>
        </p:nvSpPr>
        <p:spPr>
          <a:xfrm>
            <a:off x="0" y="0"/>
            <a:ext cx="12188952" cy="6858000"/>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2700000" scaled="1"/>
            <a:tileRect/>
          </a:gra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85016" y="3786261"/>
            <a:ext cx="2578124" cy="2634171"/>
          </a:xfrm>
          <a:prstGeom prst="rect">
            <a:avLst/>
          </a:prstGeom>
        </p:spPr>
      </p:pic>
      <p:grpSp>
        <p:nvGrpSpPr>
          <p:cNvPr id="40" name="Group 39"/>
          <p:cNvGrpSpPr/>
          <p:nvPr userDrawn="1"/>
        </p:nvGrpSpPr>
        <p:grpSpPr>
          <a:xfrm>
            <a:off x="8686801" y="5026741"/>
            <a:ext cx="1104364" cy="966038"/>
            <a:chOff x="9356933" y="5612937"/>
            <a:chExt cx="434231" cy="379842"/>
          </a:xfrm>
        </p:grpSpPr>
        <p:sp>
          <p:nvSpPr>
            <p:cNvPr id="41" name="Oval 40"/>
            <p:cNvSpPr/>
            <p:nvPr userDrawn="1"/>
          </p:nvSpPr>
          <p:spPr>
            <a:xfrm>
              <a:off x="9356933" y="5612937"/>
              <a:ext cx="338651" cy="338651"/>
            </a:xfrm>
            <a:prstGeom prst="ellipse">
              <a:avLst/>
            </a:prstGeom>
            <a:solidFill>
              <a:srgbClr val="FFFFFF">
                <a:alpha val="5000"/>
              </a:srgb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alesforce Sans"/>
                <a:cs typeface="VAG Rounded Std Light"/>
              </a:endParaRPr>
            </a:p>
          </p:txBody>
        </p:sp>
        <p:sp>
          <p:nvSpPr>
            <p:cNvPr id="42" name="Oval 41"/>
            <p:cNvSpPr/>
            <p:nvPr userDrawn="1"/>
          </p:nvSpPr>
          <p:spPr>
            <a:xfrm>
              <a:off x="9600004" y="5801619"/>
              <a:ext cx="191160" cy="191160"/>
            </a:xfrm>
            <a:prstGeom prst="ellipse">
              <a:avLst/>
            </a:prstGeom>
            <a:solidFill>
              <a:srgbClr val="FFFFFF">
                <a:alpha val="2000"/>
              </a:srgb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alesforce Sans"/>
                <a:cs typeface="VAG Rounded Std Light"/>
              </a:endParaRPr>
            </a:p>
          </p:txBody>
        </p:sp>
      </p:grpSp>
      <p:sp>
        <p:nvSpPr>
          <p:cNvPr id="50" name="Title 1"/>
          <p:cNvSpPr>
            <a:spLocks noGrp="1"/>
          </p:cNvSpPr>
          <p:nvPr>
            <p:ph type="title"/>
          </p:nvPr>
        </p:nvSpPr>
        <p:spPr>
          <a:xfrm>
            <a:off x="338327" y="90720"/>
            <a:ext cx="11515535" cy="908043"/>
          </a:xfrm>
        </p:spPr>
        <p:txBody>
          <a:bodyPr/>
          <a:lstStyle>
            <a:lvl1pPr>
              <a:defRPr>
                <a:solidFill>
                  <a:schemeClr val="bg1"/>
                </a:solidFill>
              </a:defRPr>
            </a:lvl1pPr>
          </a:lstStyle>
          <a:p>
            <a:r>
              <a:rPr lang="en-US" smtClean="0"/>
              <a:t>Click to edit Master title style</a:t>
            </a:r>
            <a:endParaRPr lang="en-US"/>
          </a:p>
        </p:txBody>
      </p:sp>
      <p:sp>
        <p:nvSpPr>
          <p:cNvPr id="51"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bg1"/>
                </a:solidFill>
              </a:defRPr>
            </a:lvl1pPr>
          </a:lstStyle>
          <a:p>
            <a:pPr lvl="0">
              <a:buNone/>
            </a:pPr>
            <a:r>
              <a:rPr lang="en-US" dirty="0" smtClean="0"/>
              <a:t>Click to edit Master text styles</a:t>
            </a:r>
          </a:p>
        </p:txBody>
      </p:sp>
      <p:grpSp>
        <p:nvGrpSpPr>
          <p:cNvPr id="52" name="Group 18"/>
          <p:cNvGrpSpPr>
            <a:grpSpLocks noChangeAspect="1"/>
          </p:cNvGrpSpPr>
          <p:nvPr userDrawn="1"/>
        </p:nvGrpSpPr>
        <p:grpSpPr bwMode="auto">
          <a:xfrm>
            <a:off x="11243268" y="6270900"/>
            <a:ext cx="611829" cy="428383"/>
            <a:chOff x="267" y="-340"/>
            <a:chExt cx="7144" cy="5002"/>
          </a:xfrm>
        </p:grpSpPr>
        <p:sp>
          <p:nvSpPr>
            <p:cNvPr id="53"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4"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5" name="Freeform 54"/>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6" name="Freeform 55"/>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7" name="Freeform 56"/>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8" name="Freeform 57"/>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9" name="Freeform 58"/>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0" name="Freeform 59"/>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1" name="Freeform 60"/>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2" name="Freeform 61"/>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3" name="Freeform 62"/>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64"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2794103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asic_Community Cloud_Dark">
    <p:bg>
      <p:bgPr>
        <a:solidFill>
          <a:schemeClr val="accent6"/>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88952" cy="6858000"/>
          </a:xfrm>
          <a:prstGeom prst="rect">
            <a:avLst/>
          </a:prstGeom>
          <a:solidFill>
            <a:schemeClr val="accent6"/>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err="1" smtClean="0">
              <a:latin typeface="Salesforce Sans"/>
              <a:cs typeface="VAG Rounded Std Light"/>
            </a:endParaRPr>
          </a:p>
        </p:txBody>
      </p:sp>
      <p:sp>
        <p:nvSpPr>
          <p:cNvPr id="39" name="Oval 38"/>
          <p:cNvSpPr/>
          <p:nvPr userDrawn="1"/>
        </p:nvSpPr>
        <p:spPr>
          <a:xfrm>
            <a:off x="11358418" y="494288"/>
            <a:ext cx="830407" cy="830407"/>
          </a:xfrm>
          <a:prstGeom prst="ellipse">
            <a:avLst/>
          </a:prstGeom>
          <a:solidFill>
            <a:srgbClr val="FFFFFF">
              <a:alpha val="5000"/>
            </a:srgb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alesforce Sans"/>
              <a:cs typeface="VAG Rounded Std Light"/>
            </a:endParaRPr>
          </a:p>
        </p:txBody>
      </p:sp>
      <p:sp>
        <p:nvSpPr>
          <p:cNvPr id="50" name="Title 1"/>
          <p:cNvSpPr>
            <a:spLocks noGrp="1"/>
          </p:cNvSpPr>
          <p:nvPr>
            <p:ph type="title"/>
          </p:nvPr>
        </p:nvSpPr>
        <p:spPr>
          <a:xfrm>
            <a:off x="338327" y="90720"/>
            <a:ext cx="11515535" cy="908043"/>
          </a:xfrm>
        </p:spPr>
        <p:txBody>
          <a:bodyPr/>
          <a:lstStyle>
            <a:lvl1pPr>
              <a:defRPr>
                <a:solidFill>
                  <a:schemeClr val="bg2">
                    <a:lumMod val="25000"/>
                  </a:schemeClr>
                </a:solidFill>
              </a:defRPr>
            </a:lvl1pPr>
          </a:lstStyle>
          <a:p>
            <a:r>
              <a:rPr lang="en-US" smtClean="0"/>
              <a:t>Click to edit Master title style</a:t>
            </a:r>
            <a:endParaRPr lang="en-US"/>
          </a:p>
        </p:txBody>
      </p:sp>
      <p:sp>
        <p:nvSpPr>
          <p:cNvPr id="51" name="Text Placeholder 3"/>
          <p:cNvSpPr>
            <a:spLocks noGrp="1"/>
          </p:cNvSpPr>
          <p:nvPr>
            <p:ph type="body" sz="quarter" idx="16"/>
          </p:nvPr>
        </p:nvSpPr>
        <p:spPr>
          <a:xfrm>
            <a:off x="338328" y="1021080"/>
            <a:ext cx="11484864" cy="369332"/>
          </a:xfrm>
        </p:spPr>
        <p:txBody>
          <a:bodyPr lIns="9144" tIns="0" rIns="0" bIns="0">
            <a:spAutoFit/>
          </a:bodyPr>
          <a:lstStyle>
            <a:lvl1pPr marL="0" indent="0">
              <a:buNone/>
              <a:defRPr sz="2400" spc="0" baseline="0">
                <a:solidFill>
                  <a:schemeClr val="bg2">
                    <a:lumMod val="25000"/>
                  </a:schemeClr>
                </a:solidFill>
              </a:defRPr>
            </a:lvl1pPr>
          </a:lstStyle>
          <a:p>
            <a:pPr lvl="0"/>
            <a:r>
              <a:rPr lang="en-US" dirty="0" smtClean="0"/>
              <a:t>Click to edit Master text styles</a:t>
            </a:r>
          </a:p>
        </p:txBody>
      </p:sp>
      <p:grpSp>
        <p:nvGrpSpPr>
          <p:cNvPr id="64" name="Group 18"/>
          <p:cNvGrpSpPr>
            <a:grpSpLocks noChangeAspect="1"/>
          </p:cNvGrpSpPr>
          <p:nvPr userDrawn="1"/>
        </p:nvGrpSpPr>
        <p:grpSpPr bwMode="auto">
          <a:xfrm>
            <a:off x="11243268" y="6270900"/>
            <a:ext cx="611829" cy="428383"/>
            <a:chOff x="267" y="-340"/>
            <a:chExt cx="7144" cy="5002"/>
          </a:xfrm>
        </p:grpSpPr>
        <p:sp>
          <p:nvSpPr>
            <p:cNvPr id="65"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6"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7" name="Freeform 66"/>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8" name="Freeform 67"/>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9" name="Freeform 68"/>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0" name="Freeform 69"/>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1" name="Freeform 70"/>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2" name="Freeform 71"/>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3" name="Freeform 72"/>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4" name="Freeform 73"/>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75" name="Freeform 74"/>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76" name="Content Placeholder 2"/>
          <p:cNvSpPr>
            <a:spLocks noGrp="1"/>
          </p:cNvSpPr>
          <p:nvPr>
            <p:ph idx="1"/>
          </p:nvPr>
        </p:nvSpPr>
        <p:spPr>
          <a:xfrm>
            <a:off x="338328" y="1601725"/>
            <a:ext cx="11517122" cy="4641598"/>
          </a:xfrm>
        </p:spPr>
        <p:txBody>
          <a:bodyPr/>
          <a:lstStyle>
            <a:lvl1pPr>
              <a:buClr>
                <a:schemeClr val="bg1"/>
              </a:buClr>
              <a:defRPr>
                <a:solidFill>
                  <a:schemeClr val="bg2">
                    <a:lumMod val="25000"/>
                  </a:schemeClr>
                </a:solidFill>
              </a:defRPr>
            </a:lvl1pPr>
            <a:lvl2pPr>
              <a:buClr>
                <a:schemeClr val="tx1"/>
              </a:buClr>
              <a:defRPr>
                <a:solidFill>
                  <a:schemeClr val="bg2">
                    <a:lumMod val="25000"/>
                  </a:schemeClr>
                </a:solidFill>
              </a:defRPr>
            </a:lvl2pPr>
            <a:lvl3pPr>
              <a:buClr>
                <a:schemeClr val="tx1"/>
              </a:buClr>
              <a:defRPr>
                <a:solidFill>
                  <a:schemeClr val="bg2">
                    <a:lumMod val="25000"/>
                  </a:schemeClr>
                </a:solidFill>
              </a:defRPr>
            </a:lvl3pPr>
            <a:lvl4pPr>
              <a:buClr>
                <a:schemeClr val="bg1"/>
              </a:buClr>
              <a:defRPr>
                <a:solidFill>
                  <a:schemeClr val="bg2">
                    <a:lumMod val="25000"/>
                  </a:schemeClr>
                </a:solidFill>
              </a:defRPr>
            </a:lvl4pPr>
            <a:lvl5pPr>
              <a:buClr>
                <a:schemeClr val="bg1"/>
              </a:buClr>
              <a:defRPr>
                <a:solidFill>
                  <a:schemeClr val="bg2">
                    <a:lumMod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7"/>
          </p:nvPr>
        </p:nvSpPr>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52056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asic_Analytics Cloud_Dar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3"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9" name="Title 1"/>
          <p:cNvSpPr>
            <a:spLocks noGrp="1"/>
          </p:cNvSpPr>
          <p:nvPr>
            <p:ph type="title"/>
          </p:nvPr>
        </p:nvSpPr>
        <p:spPr>
          <a:xfrm>
            <a:off x="338327" y="90720"/>
            <a:ext cx="11515535" cy="908043"/>
          </a:xfrm>
        </p:spPr>
        <p:txBody>
          <a:bodyPr/>
          <a:lstStyle>
            <a:lvl1pPr>
              <a:defRPr>
                <a:solidFill>
                  <a:schemeClr val="bg1"/>
                </a:solidFill>
              </a:defRPr>
            </a:lvl1pPr>
          </a:lstStyle>
          <a:p>
            <a:r>
              <a:rPr lang="en-US" smtClean="0"/>
              <a:t>Click to edit Master title style</a:t>
            </a:r>
            <a:endParaRPr lang="en-US"/>
          </a:p>
        </p:txBody>
      </p:sp>
      <p:sp>
        <p:nvSpPr>
          <p:cNvPr id="50"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bg1"/>
                </a:solidFill>
              </a:defRPr>
            </a:lvl1pPr>
          </a:lstStyle>
          <a:p>
            <a:pPr lvl="0">
              <a:buNone/>
            </a:pPr>
            <a:r>
              <a:rPr lang="en-US" dirty="0" smtClean="0"/>
              <a:t>Click to edit Master text styles</a:t>
            </a:r>
          </a:p>
        </p:txBody>
      </p:sp>
      <p:grpSp>
        <p:nvGrpSpPr>
          <p:cNvPr id="51" name="Group 18"/>
          <p:cNvGrpSpPr>
            <a:grpSpLocks noChangeAspect="1"/>
          </p:cNvGrpSpPr>
          <p:nvPr userDrawn="1"/>
        </p:nvGrpSpPr>
        <p:grpSpPr bwMode="auto">
          <a:xfrm>
            <a:off x="11243268" y="6270900"/>
            <a:ext cx="611829" cy="428383"/>
            <a:chOff x="267" y="-340"/>
            <a:chExt cx="7144" cy="5002"/>
          </a:xfrm>
        </p:grpSpPr>
        <p:sp>
          <p:nvSpPr>
            <p:cNvPr id="5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4" name="Freeform 53"/>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5" name="Freeform 54"/>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6" name="Freeform 55"/>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7" name="Freeform 56"/>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8" name="Freeform 57"/>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9" name="Freeform 58"/>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0" name="Freeform 59"/>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1" name="Freeform 60"/>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2" name="Freeform 61"/>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2" name="Footer Placeholder 1"/>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179190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asic_Platform Cloud_Dar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9" name="Title 1"/>
          <p:cNvSpPr>
            <a:spLocks noGrp="1"/>
          </p:cNvSpPr>
          <p:nvPr>
            <p:ph type="title"/>
          </p:nvPr>
        </p:nvSpPr>
        <p:spPr>
          <a:xfrm>
            <a:off x="338327" y="90720"/>
            <a:ext cx="11515535" cy="908043"/>
          </a:xfrm>
        </p:spPr>
        <p:txBody>
          <a:bodyPr/>
          <a:lstStyle>
            <a:lvl1pPr>
              <a:defRPr>
                <a:solidFill>
                  <a:schemeClr val="bg1"/>
                </a:solidFill>
              </a:defRPr>
            </a:lvl1pPr>
          </a:lstStyle>
          <a:p>
            <a:r>
              <a:rPr lang="en-US" smtClean="0"/>
              <a:t>Click to edit Master title style</a:t>
            </a:r>
            <a:endParaRPr lang="en-US"/>
          </a:p>
        </p:txBody>
      </p:sp>
      <p:sp>
        <p:nvSpPr>
          <p:cNvPr id="50" name="Text Placeholder 3"/>
          <p:cNvSpPr>
            <a:spLocks noGrp="1"/>
          </p:cNvSpPr>
          <p:nvPr>
            <p:ph type="body" sz="quarter" idx="16"/>
          </p:nvPr>
        </p:nvSpPr>
        <p:spPr>
          <a:xfrm>
            <a:off x="338328" y="1021080"/>
            <a:ext cx="11484864" cy="338554"/>
          </a:xfrm>
        </p:spPr>
        <p:txBody>
          <a:bodyPr vert="horz" lIns="9144" tIns="0" rIns="0" bIns="0" rtlCol="0">
            <a:spAutoFit/>
          </a:bodyPr>
          <a:lstStyle>
            <a:lvl1pPr>
              <a:defRPr lang="en-US" sz="2400" spc="0" dirty="0" smtClean="0">
                <a:solidFill>
                  <a:schemeClr val="bg1"/>
                </a:solidFill>
              </a:defRPr>
            </a:lvl1pPr>
          </a:lstStyle>
          <a:p>
            <a:pPr lvl="0">
              <a:buNone/>
            </a:pPr>
            <a:r>
              <a:rPr lang="en-US" dirty="0" smtClean="0"/>
              <a:t>Click to edit Master text styles</a:t>
            </a:r>
          </a:p>
        </p:txBody>
      </p:sp>
      <p:grpSp>
        <p:nvGrpSpPr>
          <p:cNvPr id="51" name="Group 18"/>
          <p:cNvGrpSpPr>
            <a:grpSpLocks noChangeAspect="1"/>
          </p:cNvGrpSpPr>
          <p:nvPr userDrawn="1"/>
        </p:nvGrpSpPr>
        <p:grpSpPr bwMode="auto">
          <a:xfrm>
            <a:off x="11243268" y="6270900"/>
            <a:ext cx="611829" cy="428383"/>
            <a:chOff x="267" y="-340"/>
            <a:chExt cx="7144" cy="5002"/>
          </a:xfrm>
        </p:grpSpPr>
        <p:sp>
          <p:nvSpPr>
            <p:cNvPr id="52" name="Freeform 19"/>
            <p:cNvSpPr>
              <a:spLocks/>
            </p:cNvSpPr>
            <p:nvPr userDrawn="1"/>
          </p:nvSpPr>
          <p:spPr bwMode="auto">
            <a:xfrm>
              <a:off x="267" y="-340"/>
              <a:ext cx="7144" cy="5002"/>
            </a:xfrm>
            <a:custGeom>
              <a:avLst/>
              <a:gdLst>
                <a:gd name="T0" fmla="*/ 1257 w 3021"/>
                <a:gd name="T1" fmla="*/ 230 h 2114"/>
                <a:gd name="T2" fmla="*/ 1640 w 3021"/>
                <a:gd name="T3" fmla="*/ 66 h 2114"/>
                <a:gd name="T4" fmla="*/ 2106 w 3021"/>
                <a:gd name="T5" fmla="*/ 342 h 2114"/>
                <a:gd name="T6" fmla="*/ 2369 w 3021"/>
                <a:gd name="T7" fmla="*/ 286 h 2114"/>
                <a:gd name="T8" fmla="*/ 3021 w 3021"/>
                <a:gd name="T9" fmla="*/ 943 h 2114"/>
                <a:gd name="T10" fmla="*/ 2369 w 3021"/>
                <a:gd name="T11" fmla="*/ 1600 h 2114"/>
                <a:gd name="T12" fmla="*/ 2241 w 3021"/>
                <a:gd name="T13" fmla="*/ 1587 h 2114"/>
                <a:gd name="T14" fmla="*/ 1826 w 3021"/>
                <a:gd name="T15" fmla="*/ 1831 h 2114"/>
                <a:gd name="T16" fmla="*/ 1618 w 3021"/>
                <a:gd name="T17" fmla="*/ 1783 h 2114"/>
                <a:gd name="T18" fmla="*/ 1118 w 3021"/>
                <a:gd name="T19" fmla="*/ 2114 h 2114"/>
                <a:gd name="T20" fmla="*/ 608 w 3021"/>
                <a:gd name="T21" fmla="*/ 1758 h 2114"/>
                <a:gd name="T22" fmla="*/ 504 w 3021"/>
                <a:gd name="T23" fmla="*/ 1769 h 2114"/>
                <a:gd name="T24" fmla="*/ 0 w 3021"/>
                <a:gd name="T25" fmla="*/ 1260 h 2114"/>
                <a:gd name="T26" fmla="*/ 252 w 3021"/>
                <a:gd name="T27" fmla="*/ 819 h 2114"/>
                <a:gd name="T28" fmla="*/ 204 w 3021"/>
                <a:gd name="T29" fmla="*/ 586 h 2114"/>
                <a:gd name="T30" fmla="*/ 791 w 3021"/>
                <a:gd name="T31" fmla="*/ 0 h 2114"/>
                <a:gd name="T32" fmla="*/ 1257 w 3021"/>
                <a:gd name="T33" fmla="*/ 230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1" h="2114">
                  <a:moveTo>
                    <a:pt x="1257" y="230"/>
                  </a:moveTo>
                  <a:cubicBezTo>
                    <a:pt x="1355" y="129"/>
                    <a:pt x="1490" y="66"/>
                    <a:pt x="1640" y="66"/>
                  </a:cubicBezTo>
                  <a:cubicBezTo>
                    <a:pt x="1840" y="66"/>
                    <a:pt x="2014" y="177"/>
                    <a:pt x="2106" y="342"/>
                  </a:cubicBezTo>
                  <a:cubicBezTo>
                    <a:pt x="2187" y="306"/>
                    <a:pt x="2276" y="286"/>
                    <a:pt x="2369" y="286"/>
                  </a:cubicBezTo>
                  <a:cubicBezTo>
                    <a:pt x="2729" y="286"/>
                    <a:pt x="3021" y="580"/>
                    <a:pt x="3021" y="943"/>
                  </a:cubicBezTo>
                  <a:cubicBezTo>
                    <a:pt x="3021" y="1306"/>
                    <a:pt x="2729" y="1600"/>
                    <a:pt x="2369" y="1600"/>
                  </a:cubicBezTo>
                  <a:cubicBezTo>
                    <a:pt x="2326" y="1600"/>
                    <a:pt x="2283" y="1595"/>
                    <a:pt x="2241" y="1587"/>
                  </a:cubicBezTo>
                  <a:cubicBezTo>
                    <a:pt x="2160" y="1733"/>
                    <a:pt x="2004" y="1831"/>
                    <a:pt x="1826" y="1831"/>
                  </a:cubicBezTo>
                  <a:cubicBezTo>
                    <a:pt x="1751" y="1831"/>
                    <a:pt x="1680" y="1814"/>
                    <a:pt x="1618" y="1783"/>
                  </a:cubicBezTo>
                  <a:cubicBezTo>
                    <a:pt x="1535" y="1977"/>
                    <a:pt x="1342" y="2114"/>
                    <a:pt x="1118" y="2114"/>
                  </a:cubicBezTo>
                  <a:cubicBezTo>
                    <a:pt x="884" y="2114"/>
                    <a:pt x="685" y="1966"/>
                    <a:pt x="608" y="1758"/>
                  </a:cubicBezTo>
                  <a:cubicBezTo>
                    <a:pt x="575" y="1765"/>
                    <a:pt x="540" y="1769"/>
                    <a:pt x="504" y="1769"/>
                  </a:cubicBezTo>
                  <a:cubicBezTo>
                    <a:pt x="226" y="1769"/>
                    <a:pt x="0" y="1541"/>
                    <a:pt x="0" y="1260"/>
                  </a:cubicBezTo>
                  <a:cubicBezTo>
                    <a:pt x="0" y="1071"/>
                    <a:pt x="102" y="907"/>
                    <a:pt x="252" y="819"/>
                  </a:cubicBezTo>
                  <a:cubicBezTo>
                    <a:pt x="221" y="747"/>
                    <a:pt x="204" y="668"/>
                    <a:pt x="204" y="586"/>
                  </a:cubicBezTo>
                  <a:cubicBezTo>
                    <a:pt x="204" y="262"/>
                    <a:pt x="467" y="0"/>
                    <a:pt x="791" y="0"/>
                  </a:cubicBezTo>
                  <a:cubicBezTo>
                    <a:pt x="981" y="0"/>
                    <a:pt x="1150" y="90"/>
                    <a:pt x="1257" y="230"/>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3" name="Freeform 20"/>
            <p:cNvSpPr>
              <a:spLocks/>
            </p:cNvSpPr>
            <p:nvPr userDrawn="1"/>
          </p:nvSpPr>
          <p:spPr bwMode="auto">
            <a:xfrm>
              <a:off x="1298"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6" y="211"/>
                    <a:pt x="22" y="209"/>
                  </a:cubicBezTo>
                  <a:cubicBezTo>
                    <a:pt x="20" y="208"/>
                    <a:pt x="16" y="206"/>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4" name="Freeform 53"/>
            <p:cNvSpPr>
              <a:spLocks/>
            </p:cNvSpPr>
            <p:nvPr userDrawn="1"/>
          </p:nvSpPr>
          <p:spPr bwMode="auto">
            <a:xfrm>
              <a:off x="3443" y="1671"/>
              <a:ext cx="499" cy="672"/>
            </a:xfrm>
            <a:custGeom>
              <a:avLst/>
              <a:gdLst>
                <a:gd name="T0" fmla="*/ 2 w 211"/>
                <a:gd name="T1" fmla="*/ 246 h 284"/>
                <a:gd name="T2" fmla="*/ 3 w 211"/>
                <a:gd name="T3" fmla="*/ 253 h 284"/>
                <a:gd name="T4" fmla="*/ 20 w 211"/>
                <a:gd name="T5" fmla="*/ 263 h 284"/>
                <a:gd name="T6" fmla="*/ 111 w 211"/>
                <a:gd name="T7" fmla="*/ 284 h 284"/>
                <a:gd name="T8" fmla="*/ 211 w 211"/>
                <a:gd name="T9" fmla="*/ 199 h 284"/>
                <a:gd name="T10" fmla="*/ 211 w 211"/>
                <a:gd name="T11" fmla="*/ 197 h 284"/>
                <a:gd name="T12" fmla="*/ 127 w 211"/>
                <a:gd name="T13" fmla="*/ 118 h 284"/>
                <a:gd name="T14" fmla="*/ 122 w 211"/>
                <a:gd name="T15" fmla="*/ 116 h 284"/>
                <a:gd name="T16" fmla="*/ 64 w 211"/>
                <a:gd name="T17" fmla="*/ 77 h 284"/>
                <a:gd name="T18" fmla="*/ 64 w 211"/>
                <a:gd name="T19" fmla="*/ 76 h 284"/>
                <a:gd name="T20" fmla="*/ 104 w 211"/>
                <a:gd name="T21" fmla="*/ 46 h 284"/>
                <a:gd name="T22" fmla="*/ 183 w 211"/>
                <a:gd name="T23" fmla="*/ 66 h 284"/>
                <a:gd name="T24" fmla="*/ 191 w 211"/>
                <a:gd name="T25" fmla="*/ 64 h 284"/>
                <a:gd name="T26" fmla="*/ 203 w 211"/>
                <a:gd name="T27" fmla="*/ 30 h 284"/>
                <a:gd name="T28" fmla="*/ 200 w 211"/>
                <a:gd name="T29" fmla="*/ 23 h 284"/>
                <a:gd name="T30" fmla="*/ 112 w 211"/>
                <a:gd name="T31" fmla="*/ 0 h 284"/>
                <a:gd name="T32" fmla="*/ 105 w 211"/>
                <a:gd name="T33" fmla="*/ 0 h 284"/>
                <a:gd name="T34" fmla="*/ 9 w 211"/>
                <a:gd name="T35" fmla="*/ 83 h 284"/>
                <a:gd name="T36" fmla="*/ 9 w 211"/>
                <a:gd name="T37" fmla="*/ 84 h 284"/>
                <a:gd name="T38" fmla="*/ 94 w 211"/>
                <a:gd name="T39" fmla="*/ 164 h 284"/>
                <a:gd name="T40" fmla="*/ 100 w 211"/>
                <a:gd name="T41" fmla="*/ 166 h 284"/>
                <a:gd name="T42" fmla="*/ 156 w 211"/>
                <a:gd name="T43" fmla="*/ 204 h 284"/>
                <a:gd name="T44" fmla="*/ 156 w 211"/>
                <a:gd name="T45" fmla="*/ 205 h 284"/>
                <a:gd name="T46" fmla="*/ 112 w 211"/>
                <a:gd name="T47" fmla="*/ 239 h 284"/>
                <a:gd name="T48" fmla="*/ 32 w 211"/>
                <a:gd name="T49" fmla="*/ 216 h 284"/>
                <a:gd name="T50" fmla="*/ 22 w 211"/>
                <a:gd name="T51" fmla="*/ 209 h 284"/>
                <a:gd name="T52" fmla="*/ 14 w 211"/>
                <a:gd name="T53" fmla="*/ 212 h 284"/>
                <a:gd name="T54" fmla="*/ 2 w 211"/>
                <a:gd name="T55" fmla="*/ 24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84">
                  <a:moveTo>
                    <a:pt x="2" y="246"/>
                  </a:moveTo>
                  <a:cubicBezTo>
                    <a:pt x="0" y="251"/>
                    <a:pt x="2" y="252"/>
                    <a:pt x="3" y="253"/>
                  </a:cubicBezTo>
                  <a:cubicBezTo>
                    <a:pt x="9" y="257"/>
                    <a:pt x="15" y="260"/>
                    <a:pt x="20" y="263"/>
                  </a:cubicBezTo>
                  <a:cubicBezTo>
                    <a:pt x="51" y="280"/>
                    <a:pt x="80" y="284"/>
                    <a:pt x="111" y="284"/>
                  </a:cubicBezTo>
                  <a:cubicBezTo>
                    <a:pt x="173" y="284"/>
                    <a:pt x="211" y="252"/>
                    <a:pt x="211" y="199"/>
                  </a:cubicBezTo>
                  <a:cubicBezTo>
                    <a:pt x="211" y="197"/>
                    <a:pt x="211" y="197"/>
                    <a:pt x="211" y="197"/>
                  </a:cubicBezTo>
                  <a:cubicBezTo>
                    <a:pt x="211" y="148"/>
                    <a:pt x="168" y="131"/>
                    <a:pt x="127" y="118"/>
                  </a:cubicBezTo>
                  <a:cubicBezTo>
                    <a:pt x="122" y="116"/>
                    <a:pt x="122" y="116"/>
                    <a:pt x="122" y="116"/>
                  </a:cubicBezTo>
                  <a:cubicBezTo>
                    <a:pt x="91" y="106"/>
                    <a:pt x="64" y="97"/>
                    <a:pt x="64" y="77"/>
                  </a:cubicBezTo>
                  <a:cubicBezTo>
                    <a:pt x="64" y="76"/>
                    <a:pt x="64" y="76"/>
                    <a:pt x="64" y="76"/>
                  </a:cubicBezTo>
                  <a:cubicBezTo>
                    <a:pt x="64" y="59"/>
                    <a:pt x="80" y="46"/>
                    <a:pt x="104" y="46"/>
                  </a:cubicBezTo>
                  <a:cubicBezTo>
                    <a:pt x="131" y="46"/>
                    <a:pt x="162" y="55"/>
                    <a:pt x="183" y="66"/>
                  </a:cubicBezTo>
                  <a:cubicBezTo>
                    <a:pt x="183" y="66"/>
                    <a:pt x="189" y="70"/>
                    <a:pt x="191" y="64"/>
                  </a:cubicBezTo>
                  <a:cubicBezTo>
                    <a:pt x="192" y="61"/>
                    <a:pt x="202" y="33"/>
                    <a:pt x="203" y="30"/>
                  </a:cubicBezTo>
                  <a:cubicBezTo>
                    <a:pt x="205" y="27"/>
                    <a:pt x="203" y="25"/>
                    <a:pt x="200" y="23"/>
                  </a:cubicBezTo>
                  <a:cubicBezTo>
                    <a:pt x="177" y="9"/>
                    <a:pt x="145" y="0"/>
                    <a:pt x="112" y="0"/>
                  </a:cubicBezTo>
                  <a:cubicBezTo>
                    <a:pt x="105" y="0"/>
                    <a:pt x="105" y="0"/>
                    <a:pt x="105" y="0"/>
                  </a:cubicBezTo>
                  <a:cubicBezTo>
                    <a:pt x="49" y="0"/>
                    <a:pt x="9" y="34"/>
                    <a:pt x="9" y="83"/>
                  </a:cubicBezTo>
                  <a:cubicBezTo>
                    <a:pt x="9" y="84"/>
                    <a:pt x="9" y="84"/>
                    <a:pt x="9" y="84"/>
                  </a:cubicBezTo>
                  <a:cubicBezTo>
                    <a:pt x="9" y="136"/>
                    <a:pt x="53" y="153"/>
                    <a:pt x="94" y="164"/>
                  </a:cubicBezTo>
                  <a:cubicBezTo>
                    <a:pt x="100" y="166"/>
                    <a:pt x="100" y="166"/>
                    <a:pt x="100" y="166"/>
                  </a:cubicBezTo>
                  <a:cubicBezTo>
                    <a:pt x="130" y="175"/>
                    <a:pt x="156" y="183"/>
                    <a:pt x="156" y="204"/>
                  </a:cubicBezTo>
                  <a:cubicBezTo>
                    <a:pt x="156" y="205"/>
                    <a:pt x="156" y="205"/>
                    <a:pt x="156" y="205"/>
                  </a:cubicBezTo>
                  <a:cubicBezTo>
                    <a:pt x="156" y="225"/>
                    <a:pt x="139" y="239"/>
                    <a:pt x="112" y="239"/>
                  </a:cubicBezTo>
                  <a:cubicBezTo>
                    <a:pt x="102" y="239"/>
                    <a:pt x="68" y="239"/>
                    <a:pt x="32" y="216"/>
                  </a:cubicBezTo>
                  <a:cubicBezTo>
                    <a:pt x="28" y="213"/>
                    <a:pt x="25" y="212"/>
                    <a:pt x="22" y="209"/>
                  </a:cubicBezTo>
                  <a:cubicBezTo>
                    <a:pt x="21" y="209"/>
                    <a:pt x="16" y="207"/>
                    <a:pt x="14" y="212"/>
                  </a:cubicBezTo>
                  <a:lnTo>
                    <a:pt x="2" y="24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5" name="Freeform 54"/>
            <p:cNvSpPr>
              <a:spLocks noEditPoints="1"/>
            </p:cNvSpPr>
            <p:nvPr userDrawn="1"/>
          </p:nvSpPr>
          <p:spPr bwMode="auto">
            <a:xfrm>
              <a:off x="4455" y="1671"/>
              <a:ext cx="596" cy="672"/>
            </a:xfrm>
            <a:custGeom>
              <a:avLst/>
              <a:gdLst>
                <a:gd name="T0" fmla="*/ 245 w 252"/>
                <a:gd name="T1" fmla="*/ 87 h 284"/>
                <a:gd name="T2" fmla="*/ 221 w 252"/>
                <a:gd name="T3" fmla="*/ 42 h 284"/>
                <a:gd name="T4" fmla="*/ 181 w 252"/>
                <a:gd name="T5" fmla="*/ 12 h 284"/>
                <a:gd name="T6" fmla="*/ 126 w 252"/>
                <a:gd name="T7" fmla="*/ 0 h 284"/>
                <a:gd name="T8" fmla="*/ 71 w 252"/>
                <a:gd name="T9" fmla="*/ 12 h 284"/>
                <a:gd name="T10" fmla="*/ 31 w 252"/>
                <a:gd name="T11" fmla="*/ 42 h 284"/>
                <a:gd name="T12" fmla="*/ 7 w 252"/>
                <a:gd name="T13" fmla="*/ 87 h 284"/>
                <a:gd name="T14" fmla="*/ 0 w 252"/>
                <a:gd name="T15" fmla="*/ 142 h 284"/>
                <a:gd name="T16" fmla="*/ 7 w 252"/>
                <a:gd name="T17" fmla="*/ 198 h 284"/>
                <a:gd name="T18" fmla="*/ 31 w 252"/>
                <a:gd name="T19" fmla="*/ 243 h 284"/>
                <a:gd name="T20" fmla="*/ 71 w 252"/>
                <a:gd name="T21" fmla="*/ 273 h 284"/>
                <a:gd name="T22" fmla="*/ 126 w 252"/>
                <a:gd name="T23" fmla="*/ 284 h 284"/>
                <a:gd name="T24" fmla="*/ 181 w 252"/>
                <a:gd name="T25" fmla="*/ 273 h 284"/>
                <a:gd name="T26" fmla="*/ 221 w 252"/>
                <a:gd name="T27" fmla="*/ 243 h 284"/>
                <a:gd name="T28" fmla="*/ 245 w 252"/>
                <a:gd name="T29" fmla="*/ 198 h 284"/>
                <a:gd name="T30" fmla="*/ 252 w 252"/>
                <a:gd name="T31" fmla="*/ 142 h 284"/>
                <a:gd name="T32" fmla="*/ 245 w 252"/>
                <a:gd name="T33" fmla="*/ 87 h 284"/>
                <a:gd name="T34" fmla="*/ 193 w 252"/>
                <a:gd name="T35" fmla="*/ 142 h 284"/>
                <a:gd name="T36" fmla="*/ 176 w 252"/>
                <a:gd name="T37" fmla="*/ 213 h 284"/>
                <a:gd name="T38" fmla="*/ 126 w 252"/>
                <a:gd name="T39" fmla="*/ 237 h 284"/>
                <a:gd name="T40" fmla="*/ 76 w 252"/>
                <a:gd name="T41" fmla="*/ 213 h 284"/>
                <a:gd name="T42" fmla="*/ 60 w 252"/>
                <a:gd name="T43" fmla="*/ 142 h 284"/>
                <a:gd name="T44" fmla="*/ 76 w 252"/>
                <a:gd name="T45" fmla="*/ 72 h 284"/>
                <a:gd name="T46" fmla="*/ 126 w 252"/>
                <a:gd name="T47" fmla="*/ 48 h 284"/>
                <a:gd name="T48" fmla="*/ 176 w 252"/>
                <a:gd name="T49" fmla="*/ 72 h 284"/>
                <a:gd name="T50" fmla="*/ 193 w 252"/>
                <a:gd name="T51"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284">
                  <a:moveTo>
                    <a:pt x="245" y="87"/>
                  </a:moveTo>
                  <a:cubicBezTo>
                    <a:pt x="240" y="69"/>
                    <a:pt x="232" y="54"/>
                    <a:pt x="221" y="42"/>
                  </a:cubicBezTo>
                  <a:cubicBezTo>
                    <a:pt x="211" y="29"/>
                    <a:pt x="197" y="19"/>
                    <a:pt x="181" y="12"/>
                  </a:cubicBezTo>
                  <a:cubicBezTo>
                    <a:pt x="166" y="4"/>
                    <a:pt x="147" y="0"/>
                    <a:pt x="126" y="0"/>
                  </a:cubicBezTo>
                  <a:cubicBezTo>
                    <a:pt x="105" y="0"/>
                    <a:pt x="86" y="4"/>
                    <a:pt x="71" y="12"/>
                  </a:cubicBezTo>
                  <a:cubicBezTo>
                    <a:pt x="55" y="19"/>
                    <a:pt x="41" y="29"/>
                    <a:pt x="31" y="42"/>
                  </a:cubicBezTo>
                  <a:cubicBezTo>
                    <a:pt x="20" y="54"/>
                    <a:pt x="12" y="69"/>
                    <a:pt x="7" y="87"/>
                  </a:cubicBezTo>
                  <a:cubicBezTo>
                    <a:pt x="2" y="104"/>
                    <a:pt x="0" y="122"/>
                    <a:pt x="0" y="142"/>
                  </a:cubicBezTo>
                  <a:cubicBezTo>
                    <a:pt x="0" y="162"/>
                    <a:pt x="2" y="181"/>
                    <a:pt x="7" y="198"/>
                  </a:cubicBezTo>
                  <a:cubicBezTo>
                    <a:pt x="12" y="215"/>
                    <a:pt x="20" y="230"/>
                    <a:pt x="31" y="243"/>
                  </a:cubicBezTo>
                  <a:cubicBezTo>
                    <a:pt x="41" y="255"/>
                    <a:pt x="55" y="265"/>
                    <a:pt x="71" y="273"/>
                  </a:cubicBezTo>
                  <a:cubicBezTo>
                    <a:pt x="86" y="280"/>
                    <a:pt x="105" y="284"/>
                    <a:pt x="126" y="284"/>
                  </a:cubicBezTo>
                  <a:cubicBezTo>
                    <a:pt x="147" y="284"/>
                    <a:pt x="166" y="280"/>
                    <a:pt x="181" y="273"/>
                  </a:cubicBezTo>
                  <a:cubicBezTo>
                    <a:pt x="197" y="265"/>
                    <a:pt x="211" y="255"/>
                    <a:pt x="221" y="243"/>
                  </a:cubicBezTo>
                  <a:cubicBezTo>
                    <a:pt x="232" y="230"/>
                    <a:pt x="240" y="215"/>
                    <a:pt x="245" y="198"/>
                  </a:cubicBezTo>
                  <a:cubicBezTo>
                    <a:pt x="250" y="181"/>
                    <a:pt x="252" y="162"/>
                    <a:pt x="252" y="142"/>
                  </a:cubicBezTo>
                  <a:cubicBezTo>
                    <a:pt x="252" y="122"/>
                    <a:pt x="250" y="104"/>
                    <a:pt x="245" y="87"/>
                  </a:cubicBezTo>
                  <a:moveTo>
                    <a:pt x="193" y="142"/>
                  </a:moveTo>
                  <a:cubicBezTo>
                    <a:pt x="193" y="172"/>
                    <a:pt x="187" y="196"/>
                    <a:pt x="176" y="213"/>
                  </a:cubicBezTo>
                  <a:cubicBezTo>
                    <a:pt x="165" y="229"/>
                    <a:pt x="149" y="237"/>
                    <a:pt x="126" y="237"/>
                  </a:cubicBezTo>
                  <a:cubicBezTo>
                    <a:pt x="103" y="237"/>
                    <a:pt x="87" y="229"/>
                    <a:pt x="76" y="213"/>
                  </a:cubicBezTo>
                  <a:cubicBezTo>
                    <a:pt x="65" y="196"/>
                    <a:pt x="60" y="172"/>
                    <a:pt x="60" y="142"/>
                  </a:cubicBezTo>
                  <a:cubicBezTo>
                    <a:pt x="60" y="112"/>
                    <a:pt x="65" y="89"/>
                    <a:pt x="76" y="72"/>
                  </a:cubicBezTo>
                  <a:cubicBezTo>
                    <a:pt x="87" y="56"/>
                    <a:pt x="103" y="48"/>
                    <a:pt x="126" y="48"/>
                  </a:cubicBezTo>
                  <a:cubicBezTo>
                    <a:pt x="149" y="48"/>
                    <a:pt x="165" y="56"/>
                    <a:pt x="176" y="72"/>
                  </a:cubicBezTo>
                  <a:cubicBezTo>
                    <a:pt x="187" y="89"/>
                    <a:pt x="193" y="112"/>
                    <a:pt x="193" y="142"/>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6" name="Freeform 55"/>
            <p:cNvSpPr>
              <a:spLocks/>
            </p:cNvSpPr>
            <p:nvPr userDrawn="1"/>
          </p:nvSpPr>
          <p:spPr bwMode="auto">
            <a:xfrm>
              <a:off x="5566" y="1671"/>
              <a:ext cx="507" cy="670"/>
            </a:xfrm>
            <a:custGeom>
              <a:avLst/>
              <a:gdLst>
                <a:gd name="T0" fmla="*/ 199 w 214"/>
                <a:gd name="T1" fmla="*/ 229 h 283"/>
                <a:gd name="T2" fmla="*/ 193 w 214"/>
                <a:gd name="T3" fmla="*/ 226 h 283"/>
                <a:gd name="T4" fmla="*/ 169 w 214"/>
                <a:gd name="T5" fmla="*/ 233 h 283"/>
                <a:gd name="T6" fmla="*/ 140 w 214"/>
                <a:gd name="T7" fmla="*/ 235 h 283"/>
                <a:gd name="T8" fmla="*/ 81 w 214"/>
                <a:gd name="T9" fmla="*/ 213 h 283"/>
                <a:gd name="T10" fmla="*/ 59 w 214"/>
                <a:gd name="T11" fmla="*/ 142 h 283"/>
                <a:gd name="T12" fmla="*/ 79 w 214"/>
                <a:gd name="T13" fmla="*/ 74 h 283"/>
                <a:gd name="T14" fmla="*/ 136 w 214"/>
                <a:gd name="T15" fmla="*/ 49 h 283"/>
                <a:gd name="T16" fmla="*/ 191 w 214"/>
                <a:gd name="T17" fmla="*/ 56 h 283"/>
                <a:gd name="T18" fmla="*/ 197 w 214"/>
                <a:gd name="T19" fmla="*/ 53 h 283"/>
                <a:gd name="T20" fmla="*/ 210 w 214"/>
                <a:gd name="T21" fmla="*/ 18 h 283"/>
                <a:gd name="T22" fmla="*/ 206 w 214"/>
                <a:gd name="T23" fmla="*/ 11 h 283"/>
                <a:gd name="T24" fmla="*/ 172 w 214"/>
                <a:gd name="T25" fmla="*/ 3 h 283"/>
                <a:gd name="T26" fmla="*/ 133 w 214"/>
                <a:gd name="T27" fmla="*/ 0 h 283"/>
                <a:gd name="T28" fmla="*/ 75 w 214"/>
                <a:gd name="T29" fmla="*/ 11 h 283"/>
                <a:gd name="T30" fmla="*/ 34 w 214"/>
                <a:gd name="T31" fmla="*/ 41 h 283"/>
                <a:gd name="T32" fmla="*/ 9 w 214"/>
                <a:gd name="T33" fmla="*/ 86 h 283"/>
                <a:gd name="T34" fmla="*/ 0 w 214"/>
                <a:gd name="T35" fmla="*/ 142 h 283"/>
                <a:gd name="T36" fmla="*/ 35 w 214"/>
                <a:gd name="T37" fmla="*/ 245 h 283"/>
                <a:gd name="T38" fmla="*/ 137 w 214"/>
                <a:gd name="T39" fmla="*/ 283 h 283"/>
                <a:gd name="T40" fmla="*/ 210 w 214"/>
                <a:gd name="T41" fmla="*/ 270 h 283"/>
                <a:gd name="T42" fmla="*/ 212 w 214"/>
                <a:gd name="T43" fmla="*/ 264 h 283"/>
                <a:gd name="T44" fmla="*/ 199 w 214"/>
                <a:gd name="T45" fmla="*/ 22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83">
                  <a:moveTo>
                    <a:pt x="199" y="229"/>
                  </a:moveTo>
                  <a:cubicBezTo>
                    <a:pt x="198" y="224"/>
                    <a:pt x="193" y="226"/>
                    <a:pt x="193" y="226"/>
                  </a:cubicBezTo>
                  <a:cubicBezTo>
                    <a:pt x="185" y="229"/>
                    <a:pt x="177" y="231"/>
                    <a:pt x="169" y="233"/>
                  </a:cubicBezTo>
                  <a:cubicBezTo>
                    <a:pt x="160" y="234"/>
                    <a:pt x="151" y="235"/>
                    <a:pt x="140" y="235"/>
                  </a:cubicBezTo>
                  <a:cubicBezTo>
                    <a:pt x="115" y="235"/>
                    <a:pt x="95" y="227"/>
                    <a:pt x="81" y="213"/>
                  </a:cubicBezTo>
                  <a:cubicBezTo>
                    <a:pt x="67" y="198"/>
                    <a:pt x="59" y="174"/>
                    <a:pt x="59" y="142"/>
                  </a:cubicBezTo>
                  <a:cubicBezTo>
                    <a:pt x="59" y="113"/>
                    <a:pt x="66" y="91"/>
                    <a:pt x="79" y="74"/>
                  </a:cubicBezTo>
                  <a:cubicBezTo>
                    <a:pt x="91" y="57"/>
                    <a:pt x="111" y="49"/>
                    <a:pt x="136" y="49"/>
                  </a:cubicBezTo>
                  <a:cubicBezTo>
                    <a:pt x="158" y="49"/>
                    <a:pt x="174" y="51"/>
                    <a:pt x="191" y="56"/>
                  </a:cubicBezTo>
                  <a:cubicBezTo>
                    <a:pt x="191" y="56"/>
                    <a:pt x="195" y="58"/>
                    <a:pt x="197" y="53"/>
                  </a:cubicBezTo>
                  <a:cubicBezTo>
                    <a:pt x="201" y="40"/>
                    <a:pt x="205" y="31"/>
                    <a:pt x="210" y="18"/>
                  </a:cubicBezTo>
                  <a:cubicBezTo>
                    <a:pt x="211" y="14"/>
                    <a:pt x="208" y="12"/>
                    <a:pt x="206" y="11"/>
                  </a:cubicBezTo>
                  <a:cubicBezTo>
                    <a:pt x="200" y="9"/>
                    <a:pt x="184" y="5"/>
                    <a:pt x="172" y="3"/>
                  </a:cubicBezTo>
                  <a:cubicBezTo>
                    <a:pt x="161" y="1"/>
                    <a:pt x="148" y="0"/>
                    <a:pt x="133" y="0"/>
                  </a:cubicBezTo>
                  <a:cubicBezTo>
                    <a:pt x="111" y="0"/>
                    <a:pt x="92" y="4"/>
                    <a:pt x="75" y="11"/>
                  </a:cubicBezTo>
                  <a:cubicBezTo>
                    <a:pt x="59" y="19"/>
                    <a:pt x="45" y="29"/>
                    <a:pt x="34" y="41"/>
                  </a:cubicBezTo>
                  <a:cubicBezTo>
                    <a:pt x="23" y="54"/>
                    <a:pt x="14" y="69"/>
                    <a:pt x="9" y="86"/>
                  </a:cubicBezTo>
                  <a:cubicBezTo>
                    <a:pt x="3" y="103"/>
                    <a:pt x="0" y="122"/>
                    <a:pt x="0" y="142"/>
                  </a:cubicBezTo>
                  <a:cubicBezTo>
                    <a:pt x="0" y="185"/>
                    <a:pt x="12" y="220"/>
                    <a:pt x="35" y="245"/>
                  </a:cubicBezTo>
                  <a:cubicBezTo>
                    <a:pt x="58" y="270"/>
                    <a:pt x="92" y="283"/>
                    <a:pt x="137" y="283"/>
                  </a:cubicBezTo>
                  <a:cubicBezTo>
                    <a:pt x="163" y="283"/>
                    <a:pt x="190" y="278"/>
                    <a:pt x="210" y="270"/>
                  </a:cubicBezTo>
                  <a:cubicBezTo>
                    <a:pt x="210" y="270"/>
                    <a:pt x="214" y="268"/>
                    <a:pt x="212" y="264"/>
                  </a:cubicBezTo>
                  <a:lnTo>
                    <a:pt x="199" y="22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7" name="Freeform 56"/>
            <p:cNvSpPr>
              <a:spLocks noEditPoints="1"/>
            </p:cNvSpPr>
            <p:nvPr userDrawn="1"/>
          </p:nvSpPr>
          <p:spPr bwMode="auto">
            <a:xfrm>
              <a:off x="6108" y="1671"/>
              <a:ext cx="582"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8" name="Freeform 57"/>
            <p:cNvSpPr>
              <a:spLocks noEditPoints="1"/>
            </p:cNvSpPr>
            <p:nvPr userDrawn="1"/>
          </p:nvSpPr>
          <p:spPr bwMode="auto">
            <a:xfrm>
              <a:off x="2793" y="1671"/>
              <a:ext cx="581" cy="672"/>
            </a:xfrm>
            <a:custGeom>
              <a:avLst/>
              <a:gdLst>
                <a:gd name="T0" fmla="*/ 235 w 246"/>
                <a:gd name="T1" fmla="*/ 77 h 284"/>
                <a:gd name="T2" fmla="*/ 213 w 246"/>
                <a:gd name="T3" fmla="*/ 36 h 284"/>
                <a:gd name="T4" fmla="*/ 179 w 246"/>
                <a:gd name="T5" fmla="*/ 11 h 284"/>
                <a:gd name="T6" fmla="*/ 129 w 246"/>
                <a:gd name="T7" fmla="*/ 0 h 284"/>
                <a:gd name="T8" fmla="*/ 71 w 246"/>
                <a:gd name="T9" fmla="*/ 12 h 284"/>
                <a:gd name="T10" fmla="*/ 31 w 246"/>
                <a:gd name="T11" fmla="*/ 42 h 284"/>
                <a:gd name="T12" fmla="*/ 7 w 246"/>
                <a:gd name="T13" fmla="*/ 88 h 284"/>
                <a:gd name="T14" fmla="*/ 0 w 246"/>
                <a:gd name="T15" fmla="*/ 144 h 284"/>
                <a:gd name="T16" fmla="*/ 8 w 246"/>
                <a:gd name="T17" fmla="*/ 200 h 284"/>
                <a:gd name="T18" fmla="*/ 33 w 246"/>
                <a:gd name="T19" fmla="*/ 244 h 284"/>
                <a:gd name="T20" fmla="*/ 77 w 246"/>
                <a:gd name="T21" fmla="*/ 273 h 284"/>
                <a:gd name="T22" fmla="*/ 141 w 246"/>
                <a:gd name="T23" fmla="*/ 284 h 284"/>
                <a:gd name="T24" fmla="*/ 229 w 246"/>
                <a:gd name="T25" fmla="*/ 266 h 284"/>
                <a:gd name="T26" fmla="*/ 230 w 246"/>
                <a:gd name="T27" fmla="*/ 258 h 284"/>
                <a:gd name="T28" fmla="*/ 219 w 246"/>
                <a:gd name="T29" fmla="*/ 226 h 284"/>
                <a:gd name="T30" fmla="*/ 212 w 246"/>
                <a:gd name="T31" fmla="*/ 223 h 284"/>
                <a:gd name="T32" fmla="*/ 140 w 246"/>
                <a:gd name="T33" fmla="*/ 236 h 284"/>
                <a:gd name="T34" fmla="*/ 80 w 246"/>
                <a:gd name="T35" fmla="*/ 215 h 284"/>
                <a:gd name="T36" fmla="*/ 60 w 246"/>
                <a:gd name="T37" fmla="*/ 157 h 284"/>
                <a:gd name="T38" fmla="*/ 235 w 246"/>
                <a:gd name="T39" fmla="*/ 157 h 284"/>
                <a:gd name="T40" fmla="*/ 240 w 246"/>
                <a:gd name="T41" fmla="*/ 152 h 284"/>
                <a:gd name="T42" fmla="*/ 235 w 246"/>
                <a:gd name="T43" fmla="*/ 77 h 284"/>
                <a:gd name="T44" fmla="*/ 61 w 246"/>
                <a:gd name="T45" fmla="*/ 113 h 284"/>
                <a:gd name="T46" fmla="*/ 75 w 246"/>
                <a:gd name="T47" fmla="*/ 72 h 284"/>
                <a:gd name="T48" fmla="*/ 125 w 246"/>
                <a:gd name="T49" fmla="*/ 47 h 284"/>
                <a:gd name="T50" fmla="*/ 174 w 246"/>
                <a:gd name="T51" fmla="*/ 72 h 284"/>
                <a:gd name="T52" fmla="*/ 186 w 246"/>
                <a:gd name="T53" fmla="*/ 113 h 284"/>
                <a:gd name="T54" fmla="*/ 61 w 246"/>
                <a:gd name="T55" fmla="*/ 11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6" h="284">
                  <a:moveTo>
                    <a:pt x="235" y="77"/>
                  </a:moveTo>
                  <a:cubicBezTo>
                    <a:pt x="231" y="60"/>
                    <a:pt x="220" y="44"/>
                    <a:pt x="213" y="36"/>
                  </a:cubicBezTo>
                  <a:cubicBezTo>
                    <a:pt x="201" y="24"/>
                    <a:pt x="190" y="15"/>
                    <a:pt x="179" y="11"/>
                  </a:cubicBezTo>
                  <a:cubicBezTo>
                    <a:pt x="165" y="4"/>
                    <a:pt x="148" y="0"/>
                    <a:pt x="129" y="0"/>
                  </a:cubicBezTo>
                  <a:cubicBezTo>
                    <a:pt x="107" y="0"/>
                    <a:pt x="87" y="4"/>
                    <a:pt x="71" y="12"/>
                  </a:cubicBezTo>
                  <a:cubicBezTo>
                    <a:pt x="55" y="19"/>
                    <a:pt x="42" y="30"/>
                    <a:pt x="31" y="42"/>
                  </a:cubicBezTo>
                  <a:cubicBezTo>
                    <a:pt x="20" y="55"/>
                    <a:pt x="12" y="71"/>
                    <a:pt x="7" y="88"/>
                  </a:cubicBezTo>
                  <a:cubicBezTo>
                    <a:pt x="2" y="105"/>
                    <a:pt x="0" y="124"/>
                    <a:pt x="0" y="144"/>
                  </a:cubicBezTo>
                  <a:cubicBezTo>
                    <a:pt x="0" y="164"/>
                    <a:pt x="2" y="183"/>
                    <a:pt x="8" y="200"/>
                  </a:cubicBezTo>
                  <a:cubicBezTo>
                    <a:pt x="13" y="217"/>
                    <a:pt x="21" y="232"/>
                    <a:pt x="33" y="244"/>
                  </a:cubicBezTo>
                  <a:cubicBezTo>
                    <a:pt x="44" y="257"/>
                    <a:pt x="59" y="266"/>
                    <a:pt x="77" y="273"/>
                  </a:cubicBezTo>
                  <a:cubicBezTo>
                    <a:pt x="95" y="280"/>
                    <a:pt x="116" y="284"/>
                    <a:pt x="141" y="284"/>
                  </a:cubicBezTo>
                  <a:cubicBezTo>
                    <a:pt x="191" y="283"/>
                    <a:pt x="218" y="272"/>
                    <a:pt x="229" y="266"/>
                  </a:cubicBezTo>
                  <a:cubicBezTo>
                    <a:pt x="231" y="265"/>
                    <a:pt x="232" y="263"/>
                    <a:pt x="230" y="258"/>
                  </a:cubicBezTo>
                  <a:cubicBezTo>
                    <a:pt x="219" y="226"/>
                    <a:pt x="219" y="226"/>
                    <a:pt x="219" y="226"/>
                  </a:cubicBezTo>
                  <a:cubicBezTo>
                    <a:pt x="217" y="221"/>
                    <a:pt x="212" y="223"/>
                    <a:pt x="212" y="223"/>
                  </a:cubicBezTo>
                  <a:cubicBezTo>
                    <a:pt x="200" y="227"/>
                    <a:pt x="182" y="236"/>
                    <a:pt x="140" y="236"/>
                  </a:cubicBezTo>
                  <a:cubicBezTo>
                    <a:pt x="113" y="235"/>
                    <a:pt x="93" y="227"/>
                    <a:pt x="80" y="215"/>
                  </a:cubicBezTo>
                  <a:cubicBezTo>
                    <a:pt x="67" y="202"/>
                    <a:pt x="61" y="183"/>
                    <a:pt x="60" y="157"/>
                  </a:cubicBezTo>
                  <a:cubicBezTo>
                    <a:pt x="235" y="157"/>
                    <a:pt x="235" y="157"/>
                    <a:pt x="235" y="157"/>
                  </a:cubicBezTo>
                  <a:cubicBezTo>
                    <a:pt x="235" y="157"/>
                    <a:pt x="240" y="157"/>
                    <a:pt x="240" y="152"/>
                  </a:cubicBezTo>
                  <a:cubicBezTo>
                    <a:pt x="240" y="150"/>
                    <a:pt x="246" y="116"/>
                    <a:pt x="235" y="77"/>
                  </a:cubicBezTo>
                  <a:close/>
                  <a:moveTo>
                    <a:pt x="61" y="113"/>
                  </a:moveTo>
                  <a:cubicBezTo>
                    <a:pt x="63" y="97"/>
                    <a:pt x="68" y="83"/>
                    <a:pt x="75" y="72"/>
                  </a:cubicBezTo>
                  <a:cubicBezTo>
                    <a:pt x="86" y="56"/>
                    <a:pt x="102" y="47"/>
                    <a:pt x="125" y="47"/>
                  </a:cubicBezTo>
                  <a:cubicBezTo>
                    <a:pt x="148" y="47"/>
                    <a:pt x="163" y="56"/>
                    <a:pt x="174" y="72"/>
                  </a:cubicBezTo>
                  <a:cubicBezTo>
                    <a:pt x="181" y="83"/>
                    <a:pt x="184" y="97"/>
                    <a:pt x="186" y="113"/>
                  </a:cubicBezTo>
                  <a:lnTo>
                    <a:pt x="61" y="1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59" name="Freeform 58"/>
            <p:cNvSpPr>
              <a:spLocks noEditPoints="1"/>
            </p:cNvSpPr>
            <p:nvPr userDrawn="1"/>
          </p:nvSpPr>
          <p:spPr bwMode="auto">
            <a:xfrm>
              <a:off x="1870" y="1671"/>
              <a:ext cx="537" cy="672"/>
            </a:xfrm>
            <a:custGeom>
              <a:avLst/>
              <a:gdLst>
                <a:gd name="T0" fmla="*/ 142 w 227"/>
                <a:gd name="T1" fmla="*/ 105 h 284"/>
                <a:gd name="T2" fmla="*/ 115 w 227"/>
                <a:gd name="T3" fmla="*/ 104 h 284"/>
                <a:gd name="T4" fmla="*/ 72 w 227"/>
                <a:gd name="T5" fmla="*/ 110 h 284"/>
                <a:gd name="T6" fmla="*/ 35 w 227"/>
                <a:gd name="T7" fmla="*/ 127 h 284"/>
                <a:gd name="T8" fmla="*/ 10 w 227"/>
                <a:gd name="T9" fmla="*/ 156 h 284"/>
                <a:gd name="T10" fmla="*/ 0 w 227"/>
                <a:gd name="T11" fmla="*/ 196 h 284"/>
                <a:gd name="T12" fmla="*/ 8 w 227"/>
                <a:gd name="T13" fmla="*/ 236 h 284"/>
                <a:gd name="T14" fmla="*/ 31 w 227"/>
                <a:gd name="T15" fmla="*/ 263 h 284"/>
                <a:gd name="T16" fmla="*/ 67 w 227"/>
                <a:gd name="T17" fmla="*/ 279 h 284"/>
                <a:gd name="T18" fmla="*/ 113 w 227"/>
                <a:gd name="T19" fmla="*/ 284 h 284"/>
                <a:gd name="T20" fmla="*/ 166 w 227"/>
                <a:gd name="T21" fmla="*/ 279 h 284"/>
                <a:gd name="T22" fmla="*/ 210 w 227"/>
                <a:gd name="T23" fmla="*/ 271 h 284"/>
                <a:gd name="T24" fmla="*/ 223 w 227"/>
                <a:gd name="T25" fmla="*/ 267 h 284"/>
                <a:gd name="T26" fmla="*/ 227 w 227"/>
                <a:gd name="T27" fmla="*/ 262 h 284"/>
                <a:gd name="T28" fmla="*/ 227 w 227"/>
                <a:gd name="T29" fmla="*/ 102 h 284"/>
                <a:gd name="T30" fmla="*/ 199 w 227"/>
                <a:gd name="T31" fmla="*/ 24 h 284"/>
                <a:gd name="T32" fmla="*/ 118 w 227"/>
                <a:gd name="T33" fmla="*/ 0 h 284"/>
                <a:gd name="T34" fmla="*/ 72 w 227"/>
                <a:gd name="T35" fmla="*/ 4 h 284"/>
                <a:gd name="T36" fmla="*/ 18 w 227"/>
                <a:gd name="T37" fmla="*/ 24 h 284"/>
                <a:gd name="T38" fmla="*/ 16 w 227"/>
                <a:gd name="T39" fmla="*/ 31 h 284"/>
                <a:gd name="T40" fmla="*/ 28 w 227"/>
                <a:gd name="T41" fmla="*/ 64 h 284"/>
                <a:gd name="T42" fmla="*/ 34 w 227"/>
                <a:gd name="T43" fmla="*/ 67 h 284"/>
                <a:gd name="T44" fmla="*/ 37 w 227"/>
                <a:gd name="T45" fmla="*/ 66 h 284"/>
                <a:gd name="T46" fmla="*/ 113 w 227"/>
                <a:gd name="T47" fmla="*/ 48 h 284"/>
                <a:gd name="T48" fmla="*/ 157 w 227"/>
                <a:gd name="T49" fmla="*/ 59 h 284"/>
                <a:gd name="T50" fmla="*/ 171 w 227"/>
                <a:gd name="T51" fmla="*/ 101 h 284"/>
                <a:gd name="T52" fmla="*/ 171 w 227"/>
                <a:gd name="T53" fmla="*/ 109 h 284"/>
                <a:gd name="T54" fmla="*/ 142 w 227"/>
                <a:gd name="T55" fmla="*/ 105 h 284"/>
                <a:gd name="T56" fmla="*/ 72 w 227"/>
                <a:gd name="T57" fmla="*/ 228 h 284"/>
                <a:gd name="T58" fmla="*/ 62 w 227"/>
                <a:gd name="T59" fmla="*/ 218 h 284"/>
                <a:gd name="T60" fmla="*/ 57 w 227"/>
                <a:gd name="T61" fmla="*/ 195 h 284"/>
                <a:gd name="T62" fmla="*/ 73 w 227"/>
                <a:gd name="T63" fmla="*/ 161 h 284"/>
                <a:gd name="T64" fmla="*/ 123 w 227"/>
                <a:gd name="T65" fmla="*/ 148 h 284"/>
                <a:gd name="T66" fmla="*/ 171 w 227"/>
                <a:gd name="T67" fmla="*/ 152 h 284"/>
                <a:gd name="T68" fmla="*/ 171 w 227"/>
                <a:gd name="T69" fmla="*/ 232 h 284"/>
                <a:gd name="T70" fmla="*/ 171 w 227"/>
                <a:gd name="T71" fmla="*/ 232 h 284"/>
                <a:gd name="T72" fmla="*/ 124 w 227"/>
                <a:gd name="T73" fmla="*/ 238 h 284"/>
                <a:gd name="T74" fmla="*/ 72 w 227"/>
                <a:gd name="T75" fmla="*/ 22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84">
                  <a:moveTo>
                    <a:pt x="142" y="105"/>
                  </a:moveTo>
                  <a:cubicBezTo>
                    <a:pt x="135" y="105"/>
                    <a:pt x="126" y="104"/>
                    <a:pt x="115" y="104"/>
                  </a:cubicBezTo>
                  <a:cubicBezTo>
                    <a:pt x="100" y="104"/>
                    <a:pt x="85" y="106"/>
                    <a:pt x="72" y="110"/>
                  </a:cubicBezTo>
                  <a:cubicBezTo>
                    <a:pt x="58" y="114"/>
                    <a:pt x="46" y="119"/>
                    <a:pt x="35" y="127"/>
                  </a:cubicBezTo>
                  <a:cubicBezTo>
                    <a:pt x="24" y="134"/>
                    <a:pt x="16" y="144"/>
                    <a:pt x="10" y="156"/>
                  </a:cubicBezTo>
                  <a:cubicBezTo>
                    <a:pt x="4" y="167"/>
                    <a:pt x="0" y="181"/>
                    <a:pt x="0" y="196"/>
                  </a:cubicBezTo>
                  <a:cubicBezTo>
                    <a:pt x="0" y="212"/>
                    <a:pt x="3" y="225"/>
                    <a:pt x="8" y="236"/>
                  </a:cubicBezTo>
                  <a:cubicBezTo>
                    <a:pt x="14" y="247"/>
                    <a:pt x="21" y="256"/>
                    <a:pt x="31" y="263"/>
                  </a:cubicBezTo>
                  <a:cubicBezTo>
                    <a:pt x="41" y="270"/>
                    <a:pt x="53" y="276"/>
                    <a:pt x="67" y="279"/>
                  </a:cubicBezTo>
                  <a:cubicBezTo>
                    <a:pt x="81" y="282"/>
                    <a:pt x="96" y="284"/>
                    <a:pt x="113" y="284"/>
                  </a:cubicBezTo>
                  <a:cubicBezTo>
                    <a:pt x="131" y="284"/>
                    <a:pt x="149" y="282"/>
                    <a:pt x="166" y="279"/>
                  </a:cubicBezTo>
                  <a:cubicBezTo>
                    <a:pt x="184" y="276"/>
                    <a:pt x="205" y="272"/>
                    <a:pt x="210" y="271"/>
                  </a:cubicBezTo>
                  <a:cubicBezTo>
                    <a:pt x="216" y="269"/>
                    <a:pt x="223" y="267"/>
                    <a:pt x="223" y="267"/>
                  </a:cubicBezTo>
                  <a:cubicBezTo>
                    <a:pt x="227" y="266"/>
                    <a:pt x="227" y="262"/>
                    <a:pt x="227" y="262"/>
                  </a:cubicBezTo>
                  <a:cubicBezTo>
                    <a:pt x="227" y="102"/>
                    <a:pt x="227" y="102"/>
                    <a:pt x="227" y="102"/>
                  </a:cubicBezTo>
                  <a:cubicBezTo>
                    <a:pt x="227" y="67"/>
                    <a:pt x="217" y="40"/>
                    <a:pt x="199" y="24"/>
                  </a:cubicBezTo>
                  <a:cubicBezTo>
                    <a:pt x="180" y="8"/>
                    <a:pt x="153" y="0"/>
                    <a:pt x="118" y="0"/>
                  </a:cubicBezTo>
                  <a:cubicBezTo>
                    <a:pt x="105" y="0"/>
                    <a:pt x="84" y="2"/>
                    <a:pt x="72" y="4"/>
                  </a:cubicBezTo>
                  <a:cubicBezTo>
                    <a:pt x="72" y="4"/>
                    <a:pt x="33" y="12"/>
                    <a:pt x="18" y="24"/>
                  </a:cubicBezTo>
                  <a:cubicBezTo>
                    <a:pt x="18" y="24"/>
                    <a:pt x="14" y="26"/>
                    <a:pt x="16" y="31"/>
                  </a:cubicBezTo>
                  <a:cubicBezTo>
                    <a:pt x="28" y="64"/>
                    <a:pt x="28" y="64"/>
                    <a:pt x="28" y="64"/>
                  </a:cubicBezTo>
                  <a:cubicBezTo>
                    <a:pt x="30" y="69"/>
                    <a:pt x="34" y="67"/>
                    <a:pt x="34" y="67"/>
                  </a:cubicBezTo>
                  <a:cubicBezTo>
                    <a:pt x="34" y="67"/>
                    <a:pt x="35" y="67"/>
                    <a:pt x="37" y="66"/>
                  </a:cubicBezTo>
                  <a:cubicBezTo>
                    <a:pt x="71" y="48"/>
                    <a:pt x="113" y="48"/>
                    <a:pt x="113" y="48"/>
                  </a:cubicBezTo>
                  <a:cubicBezTo>
                    <a:pt x="132" y="48"/>
                    <a:pt x="147" y="52"/>
                    <a:pt x="157" y="59"/>
                  </a:cubicBezTo>
                  <a:cubicBezTo>
                    <a:pt x="166" y="67"/>
                    <a:pt x="171" y="78"/>
                    <a:pt x="171" y="101"/>
                  </a:cubicBezTo>
                  <a:cubicBezTo>
                    <a:pt x="171" y="109"/>
                    <a:pt x="171" y="109"/>
                    <a:pt x="171" y="109"/>
                  </a:cubicBezTo>
                  <a:cubicBezTo>
                    <a:pt x="156" y="106"/>
                    <a:pt x="142" y="105"/>
                    <a:pt x="142" y="105"/>
                  </a:cubicBezTo>
                  <a:close/>
                  <a:moveTo>
                    <a:pt x="72" y="228"/>
                  </a:moveTo>
                  <a:cubicBezTo>
                    <a:pt x="66" y="223"/>
                    <a:pt x="65" y="221"/>
                    <a:pt x="62" y="218"/>
                  </a:cubicBezTo>
                  <a:cubicBezTo>
                    <a:pt x="59" y="212"/>
                    <a:pt x="57" y="205"/>
                    <a:pt x="57" y="195"/>
                  </a:cubicBezTo>
                  <a:cubicBezTo>
                    <a:pt x="57" y="180"/>
                    <a:pt x="62" y="169"/>
                    <a:pt x="73" y="161"/>
                  </a:cubicBezTo>
                  <a:cubicBezTo>
                    <a:pt x="73" y="161"/>
                    <a:pt x="88" y="148"/>
                    <a:pt x="123" y="148"/>
                  </a:cubicBezTo>
                  <a:cubicBezTo>
                    <a:pt x="149" y="149"/>
                    <a:pt x="171" y="152"/>
                    <a:pt x="171" y="152"/>
                  </a:cubicBezTo>
                  <a:cubicBezTo>
                    <a:pt x="171" y="232"/>
                    <a:pt x="171" y="232"/>
                    <a:pt x="171" y="232"/>
                  </a:cubicBezTo>
                  <a:cubicBezTo>
                    <a:pt x="171" y="232"/>
                    <a:pt x="171" y="232"/>
                    <a:pt x="171" y="232"/>
                  </a:cubicBezTo>
                  <a:cubicBezTo>
                    <a:pt x="171" y="232"/>
                    <a:pt x="149" y="237"/>
                    <a:pt x="124" y="238"/>
                  </a:cubicBezTo>
                  <a:cubicBezTo>
                    <a:pt x="88" y="240"/>
                    <a:pt x="72" y="228"/>
                    <a:pt x="72" y="22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0" name="Freeform 59"/>
            <p:cNvSpPr>
              <a:spLocks/>
            </p:cNvSpPr>
            <p:nvPr userDrawn="1"/>
          </p:nvSpPr>
          <p:spPr bwMode="auto">
            <a:xfrm>
              <a:off x="5162" y="1676"/>
              <a:ext cx="386" cy="653"/>
            </a:xfrm>
            <a:custGeom>
              <a:avLst/>
              <a:gdLst>
                <a:gd name="T0" fmla="*/ 162 w 163"/>
                <a:gd name="T1" fmla="*/ 13 h 276"/>
                <a:gd name="T2" fmla="*/ 159 w 163"/>
                <a:gd name="T3" fmla="*/ 7 h 276"/>
                <a:gd name="T4" fmla="*/ 130 w 163"/>
                <a:gd name="T5" fmla="*/ 2 h 276"/>
                <a:gd name="T6" fmla="*/ 85 w 163"/>
                <a:gd name="T7" fmla="*/ 9 h 276"/>
                <a:gd name="T8" fmla="*/ 55 w 163"/>
                <a:gd name="T9" fmla="*/ 31 h 276"/>
                <a:gd name="T10" fmla="*/ 55 w 163"/>
                <a:gd name="T11" fmla="*/ 9 h 276"/>
                <a:gd name="T12" fmla="*/ 50 w 163"/>
                <a:gd name="T13" fmla="*/ 4 h 276"/>
                <a:gd name="T14" fmla="*/ 5 w 163"/>
                <a:gd name="T15" fmla="*/ 4 h 276"/>
                <a:gd name="T16" fmla="*/ 0 w 163"/>
                <a:gd name="T17" fmla="*/ 9 h 276"/>
                <a:gd name="T18" fmla="*/ 0 w 163"/>
                <a:gd name="T19" fmla="*/ 270 h 276"/>
                <a:gd name="T20" fmla="*/ 6 w 163"/>
                <a:gd name="T21" fmla="*/ 276 h 276"/>
                <a:gd name="T22" fmla="*/ 52 w 163"/>
                <a:gd name="T23" fmla="*/ 276 h 276"/>
                <a:gd name="T24" fmla="*/ 57 w 163"/>
                <a:gd name="T25" fmla="*/ 270 h 276"/>
                <a:gd name="T26" fmla="*/ 57 w 163"/>
                <a:gd name="T27" fmla="*/ 140 h 276"/>
                <a:gd name="T28" fmla="*/ 63 w 163"/>
                <a:gd name="T29" fmla="*/ 94 h 276"/>
                <a:gd name="T30" fmla="*/ 78 w 163"/>
                <a:gd name="T31" fmla="*/ 68 h 276"/>
                <a:gd name="T32" fmla="*/ 100 w 163"/>
                <a:gd name="T33" fmla="*/ 55 h 276"/>
                <a:gd name="T34" fmla="*/ 123 w 163"/>
                <a:gd name="T35" fmla="*/ 52 h 276"/>
                <a:gd name="T36" fmla="*/ 142 w 163"/>
                <a:gd name="T37" fmla="*/ 54 h 276"/>
                <a:gd name="T38" fmla="*/ 149 w 163"/>
                <a:gd name="T39" fmla="*/ 50 h 276"/>
                <a:gd name="T40" fmla="*/ 162 w 163"/>
                <a:gd name="T41" fmla="*/ 1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76">
                  <a:moveTo>
                    <a:pt x="162" y="13"/>
                  </a:moveTo>
                  <a:cubicBezTo>
                    <a:pt x="163" y="9"/>
                    <a:pt x="161" y="7"/>
                    <a:pt x="159" y="7"/>
                  </a:cubicBezTo>
                  <a:cubicBezTo>
                    <a:pt x="156" y="5"/>
                    <a:pt x="142" y="2"/>
                    <a:pt x="130" y="2"/>
                  </a:cubicBezTo>
                  <a:cubicBezTo>
                    <a:pt x="108" y="0"/>
                    <a:pt x="96" y="4"/>
                    <a:pt x="85" y="9"/>
                  </a:cubicBezTo>
                  <a:cubicBezTo>
                    <a:pt x="74" y="14"/>
                    <a:pt x="62" y="22"/>
                    <a:pt x="55" y="31"/>
                  </a:cubicBezTo>
                  <a:cubicBezTo>
                    <a:pt x="55" y="9"/>
                    <a:pt x="55" y="9"/>
                    <a:pt x="55" y="9"/>
                  </a:cubicBezTo>
                  <a:cubicBezTo>
                    <a:pt x="55" y="6"/>
                    <a:pt x="53" y="4"/>
                    <a:pt x="50" y="4"/>
                  </a:cubicBezTo>
                  <a:cubicBezTo>
                    <a:pt x="5" y="4"/>
                    <a:pt x="5" y="4"/>
                    <a:pt x="5" y="4"/>
                  </a:cubicBezTo>
                  <a:cubicBezTo>
                    <a:pt x="3" y="4"/>
                    <a:pt x="0" y="6"/>
                    <a:pt x="0" y="9"/>
                  </a:cubicBezTo>
                  <a:cubicBezTo>
                    <a:pt x="0" y="270"/>
                    <a:pt x="0" y="270"/>
                    <a:pt x="0" y="270"/>
                  </a:cubicBezTo>
                  <a:cubicBezTo>
                    <a:pt x="0" y="273"/>
                    <a:pt x="3" y="276"/>
                    <a:pt x="6" y="276"/>
                  </a:cubicBezTo>
                  <a:cubicBezTo>
                    <a:pt x="52" y="276"/>
                    <a:pt x="52" y="276"/>
                    <a:pt x="52" y="276"/>
                  </a:cubicBezTo>
                  <a:cubicBezTo>
                    <a:pt x="55" y="276"/>
                    <a:pt x="57" y="273"/>
                    <a:pt x="57" y="270"/>
                  </a:cubicBezTo>
                  <a:cubicBezTo>
                    <a:pt x="57" y="140"/>
                    <a:pt x="57" y="140"/>
                    <a:pt x="57" y="140"/>
                  </a:cubicBezTo>
                  <a:cubicBezTo>
                    <a:pt x="57" y="123"/>
                    <a:pt x="59" y="105"/>
                    <a:pt x="63" y="94"/>
                  </a:cubicBezTo>
                  <a:cubicBezTo>
                    <a:pt x="67" y="83"/>
                    <a:pt x="72" y="75"/>
                    <a:pt x="78" y="68"/>
                  </a:cubicBezTo>
                  <a:cubicBezTo>
                    <a:pt x="85" y="62"/>
                    <a:pt x="92" y="58"/>
                    <a:pt x="100" y="55"/>
                  </a:cubicBezTo>
                  <a:cubicBezTo>
                    <a:pt x="108" y="53"/>
                    <a:pt x="117" y="52"/>
                    <a:pt x="123" y="52"/>
                  </a:cubicBezTo>
                  <a:cubicBezTo>
                    <a:pt x="132" y="52"/>
                    <a:pt x="142" y="54"/>
                    <a:pt x="142" y="54"/>
                  </a:cubicBezTo>
                  <a:cubicBezTo>
                    <a:pt x="146" y="55"/>
                    <a:pt x="148" y="53"/>
                    <a:pt x="149" y="50"/>
                  </a:cubicBezTo>
                  <a:cubicBezTo>
                    <a:pt x="152" y="42"/>
                    <a:pt x="160" y="18"/>
                    <a:pt x="162" y="1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1" name="Freeform 60"/>
            <p:cNvSpPr>
              <a:spLocks/>
            </p:cNvSpPr>
            <p:nvPr userDrawn="1"/>
          </p:nvSpPr>
          <p:spPr bwMode="auto">
            <a:xfrm>
              <a:off x="3807" y="1406"/>
              <a:ext cx="728" cy="1219"/>
            </a:xfrm>
            <a:custGeom>
              <a:avLst/>
              <a:gdLst>
                <a:gd name="T0" fmla="*/ 303 w 308"/>
                <a:gd name="T1" fmla="*/ 6 h 515"/>
                <a:gd name="T2" fmla="*/ 286 w 308"/>
                <a:gd name="T3" fmla="*/ 2 h 515"/>
                <a:gd name="T4" fmla="*/ 262 w 308"/>
                <a:gd name="T5" fmla="*/ 0 h 515"/>
                <a:gd name="T6" fmla="*/ 188 w 308"/>
                <a:gd name="T7" fmla="*/ 27 h 515"/>
                <a:gd name="T8" fmla="*/ 153 w 308"/>
                <a:gd name="T9" fmla="*/ 106 h 515"/>
                <a:gd name="T10" fmla="*/ 151 w 308"/>
                <a:gd name="T11" fmla="*/ 118 h 515"/>
                <a:gd name="T12" fmla="*/ 111 w 308"/>
                <a:gd name="T13" fmla="*/ 118 h 515"/>
                <a:gd name="T14" fmla="*/ 105 w 308"/>
                <a:gd name="T15" fmla="*/ 123 h 515"/>
                <a:gd name="T16" fmla="*/ 99 w 308"/>
                <a:gd name="T17" fmla="*/ 159 h 515"/>
                <a:gd name="T18" fmla="*/ 104 w 308"/>
                <a:gd name="T19" fmla="*/ 165 h 515"/>
                <a:gd name="T20" fmla="*/ 143 w 308"/>
                <a:gd name="T21" fmla="*/ 165 h 515"/>
                <a:gd name="T22" fmla="*/ 104 w 308"/>
                <a:gd name="T23" fmla="*/ 384 h 515"/>
                <a:gd name="T24" fmla="*/ 93 w 308"/>
                <a:gd name="T25" fmla="*/ 427 h 515"/>
                <a:gd name="T26" fmla="*/ 81 w 308"/>
                <a:gd name="T27" fmla="*/ 452 h 515"/>
                <a:gd name="T28" fmla="*/ 65 w 308"/>
                <a:gd name="T29" fmla="*/ 464 h 515"/>
                <a:gd name="T30" fmla="*/ 44 w 308"/>
                <a:gd name="T31" fmla="*/ 467 h 515"/>
                <a:gd name="T32" fmla="*/ 30 w 308"/>
                <a:gd name="T33" fmla="*/ 466 h 515"/>
                <a:gd name="T34" fmla="*/ 21 w 308"/>
                <a:gd name="T35" fmla="*/ 463 h 515"/>
                <a:gd name="T36" fmla="*/ 15 w 308"/>
                <a:gd name="T37" fmla="*/ 466 h 515"/>
                <a:gd name="T38" fmla="*/ 2 w 308"/>
                <a:gd name="T39" fmla="*/ 501 h 515"/>
                <a:gd name="T40" fmla="*/ 4 w 308"/>
                <a:gd name="T41" fmla="*/ 508 h 515"/>
                <a:gd name="T42" fmla="*/ 20 w 308"/>
                <a:gd name="T43" fmla="*/ 513 h 515"/>
                <a:gd name="T44" fmla="*/ 46 w 308"/>
                <a:gd name="T45" fmla="*/ 515 h 515"/>
                <a:gd name="T46" fmla="*/ 89 w 308"/>
                <a:gd name="T47" fmla="*/ 509 h 515"/>
                <a:gd name="T48" fmla="*/ 121 w 308"/>
                <a:gd name="T49" fmla="*/ 486 h 515"/>
                <a:gd name="T50" fmla="*/ 144 w 308"/>
                <a:gd name="T51" fmla="*/ 447 h 515"/>
                <a:gd name="T52" fmla="*/ 159 w 308"/>
                <a:gd name="T53" fmla="*/ 388 h 515"/>
                <a:gd name="T54" fmla="*/ 199 w 308"/>
                <a:gd name="T55" fmla="*/ 165 h 515"/>
                <a:gd name="T56" fmla="*/ 257 w 308"/>
                <a:gd name="T57" fmla="*/ 165 h 515"/>
                <a:gd name="T58" fmla="*/ 262 w 308"/>
                <a:gd name="T59" fmla="*/ 160 h 515"/>
                <a:gd name="T60" fmla="*/ 269 w 308"/>
                <a:gd name="T61" fmla="*/ 123 h 515"/>
                <a:gd name="T62" fmla="*/ 263 w 308"/>
                <a:gd name="T63" fmla="*/ 118 h 515"/>
                <a:gd name="T64" fmla="*/ 207 w 308"/>
                <a:gd name="T65" fmla="*/ 118 h 515"/>
                <a:gd name="T66" fmla="*/ 217 w 308"/>
                <a:gd name="T67" fmla="*/ 78 h 515"/>
                <a:gd name="T68" fmla="*/ 229 w 308"/>
                <a:gd name="T69" fmla="*/ 60 h 515"/>
                <a:gd name="T70" fmla="*/ 243 w 308"/>
                <a:gd name="T71" fmla="*/ 51 h 515"/>
                <a:gd name="T72" fmla="*/ 262 w 308"/>
                <a:gd name="T73" fmla="*/ 48 h 515"/>
                <a:gd name="T74" fmla="*/ 277 w 308"/>
                <a:gd name="T75" fmla="*/ 49 h 515"/>
                <a:gd name="T76" fmla="*/ 286 w 308"/>
                <a:gd name="T77" fmla="*/ 51 h 515"/>
                <a:gd name="T78" fmla="*/ 293 w 308"/>
                <a:gd name="T79" fmla="*/ 49 h 515"/>
                <a:gd name="T80" fmla="*/ 307 w 308"/>
                <a:gd name="T81" fmla="*/ 12 h 515"/>
                <a:gd name="T82" fmla="*/ 303 w 308"/>
                <a:gd name="T83" fmla="*/ 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8" h="515">
                  <a:moveTo>
                    <a:pt x="303" y="6"/>
                  </a:moveTo>
                  <a:cubicBezTo>
                    <a:pt x="298" y="4"/>
                    <a:pt x="293" y="3"/>
                    <a:pt x="286" y="2"/>
                  </a:cubicBezTo>
                  <a:cubicBezTo>
                    <a:pt x="279" y="1"/>
                    <a:pt x="271" y="0"/>
                    <a:pt x="262" y="0"/>
                  </a:cubicBezTo>
                  <a:cubicBezTo>
                    <a:pt x="231" y="0"/>
                    <a:pt x="206" y="9"/>
                    <a:pt x="188" y="27"/>
                  </a:cubicBezTo>
                  <a:cubicBezTo>
                    <a:pt x="171" y="44"/>
                    <a:pt x="159" y="71"/>
                    <a:pt x="153" y="106"/>
                  </a:cubicBezTo>
                  <a:cubicBezTo>
                    <a:pt x="151" y="118"/>
                    <a:pt x="151" y="118"/>
                    <a:pt x="151" y="118"/>
                  </a:cubicBezTo>
                  <a:cubicBezTo>
                    <a:pt x="111" y="118"/>
                    <a:pt x="111" y="118"/>
                    <a:pt x="111" y="118"/>
                  </a:cubicBezTo>
                  <a:cubicBezTo>
                    <a:pt x="111" y="118"/>
                    <a:pt x="106" y="118"/>
                    <a:pt x="105" y="123"/>
                  </a:cubicBezTo>
                  <a:cubicBezTo>
                    <a:pt x="99" y="159"/>
                    <a:pt x="99" y="159"/>
                    <a:pt x="99" y="159"/>
                  </a:cubicBezTo>
                  <a:cubicBezTo>
                    <a:pt x="98" y="163"/>
                    <a:pt x="100" y="165"/>
                    <a:pt x="104" y="165"/>
                  </a:cubicBezTo>
                  <a:cubicBezTo>
                    <a:pt x="143" y="165"/>
                    <a:pt x="143" y="165"/>
                    <a:pt x="143" y="165"/>
                  </a:cubicBezTo>
                  <a:cubicBezTo>
                    <a:pt x="104" y="384"/>
                    <a:pt x="104" y="384"/>
                    <a:pt x="104" y="384"/>
                  </a:cubicBezTo>
                  <a:cubicBezTo>
                    <a:pt x="101" y="402"/>
                    <a:pt x="97" y="416"/>
                    <a:pt x="93" y="427"/>
                  </a:cubicBezTo>
                  <a:cubicBezTo>
                    <a:pt x="89" y="438"/>
                    <a:pt x="86" y="446"/>
                    <a:pt x="81" y="452"/>
                  </a:cubicBezTo>
                  <a:cubicBezTo>
                    <a:pt x="77" y="458"/>
                    <a:pt x="72" y="462"/>
                    <a:pt x="65" y="464"/>
                  </a:cubicBezTo>
                  <a:cubicBezTo>
                    <a:pt x="59" y="466"/>
                    <a:pt x="52" y="467"/>
                    <a:pt x="44" y="467"/>
                  </a:cubicBezTo>
                  <a:cubicBezTo>
                    <a:pt x="40" y="467"/>
                    <a:pt x="35" y="467"/>
                    <a:pt x="30" y="466"/>
                  </a:cubicBezTo>
                  <a:cubicBezTo>
                    <a:pt x="26" y="465"/>
                    <a:pt x="24" y="464"/>
                    <a:pt x="21" y="463"/>
                  </a:cubicBezTo>
                  <a:cubicBezTo>
                    <a:pt x="21" y="463"/>
                    <a:pt x="16" y="461"/>
                    <a:pt x="15" y="466"/>
                  </a:cubicBezTo>
                  <a:cubicBezTo>
                    <a:pt x="13" y="469"/>
                    <a:pt x="3" y="498"/>
                    <a:pt x="2" y="501"/>
                  </a:cubicBezTo>
                  <a:cubicBezTo>
                    <a:pt x="0" y="505"/>
                    <a:pt x="2" y="507"/>
                    <a:pt x="4" y="508"/>
                  </a:cubicBezTo>
                  <a:cubicBezTo>
                    <a:pt x="10" y="510"/>
                    <a:pt x="13" y="511"/>
                    <a:pt x="20" y="513"/>
                  </a:cubicBezTo>
                  <a:cubicBezTo>
                    <a:pt x="30" y="515"/>
                    <a:pt x="38" y="515"/>
                    <a:pt x="46" y="515"/>
                  </a:cubicBezTo>
                  <a:cubicBezTo>
                    <a:pt x="62" y="515"/>
                    <a:pt x="77" y="513"/>
                    <a:pt x="89" y="509"/>
                  </a:cubicBezTo>
                  <a:cubicBezTo>
                    <a:pt x="101" y="504"/>
                    <a:pt x="112" y="496"/>
                    <a:pt x="121" y="486"/>
                  </a:cubicBezTo>
                  <a:cubicBezTo>
                    <a:pt x="132" y="475"/>
                    <a:pt x="138" y="463"/>
                    <a:pt x="144" y="447"/>
                  </a:cubicBezTo>
                  <a:cubicBezTo>
                    <a:pt x="150" y="431"/>
                    <a:pt x="155" y="411"/>
                    <a:pt x="159" y="388"/>
                  </a:cubicBezTo>
                  <a:cubicBezTo>
                    <a:pt x="199" y="165"/>
                    <a:pt x="199" y="165"/>
                    <a:pt x="199" y="165"/>
                  </a:cubicBezTo>
                  <a:cubicBezTo>
                    <a:pt x="257" y="165"/>
                    <a:pt x="257" y="165"/>
                    <a:pt x="257" y="165"/>
                  </a:cubicBezTo>
                  <a:cubicBezTo>
                    <a:pt x="257" y="165"/>
                    <a:pt x="261" y="165"/>
                    <a:pt x="262" y="160"/>
                  </a:cubicBezTo>
                  <a:cubicBezTo>
                    <a:pt x="269" y="123"/>
                    <a:pt x="269" y="123"/>
                    <a:pt x="269" y="123"/>
                  </a:cubicBezTo>
                  <a:cubicBezTo>
                    <a:pt x="269" y="120"/>
                    <a:pt x="268" y="118"/>
                    <a:pt x="263" y="118"/>
                  </a:cubicBezTo>
                  <a:cubicBezTo>
                    <a:pt x="207" y="118"/>
                    <a:pt x="207" y="118"/>
                    <a:pt x="207" y="118"/>
                  </a:cubicBezTo>
                  <a:cubicBezTo>
                    <a:pt x="208" y="117"/>
                    <a:pt x="210" y="97"/>
                    <a:pt x="217" y="78"/>
                  </a:cubicBezTo>
                  <a:cubicBezTo>
                    <a:pt x="219" y="70"/>
                    <a:pt x="224" y="64"/>
                    <a:pt x="229" y="60"/>
                  </a:cubicBezTo>
                  <a:cubicBezTo>
                    <a:pt x="233" y="55"/>
                    <a:pt x="238" y="52"/>
                    <a:pt x="243" y="51"/>
                  </a:cubicBezTo>
                  <a:cubicBezTo>
                    <a:pt x="249" y="49"/>
                    <a:pt x="255" y="48"/>
                    <a:pt x="262" y="48"/>
                  </a:cubicBezTo>
                  <a:cubicBezTo>
                    <a:pt x="267" y="48"/>
                    <a:pt x="273" y="48"/>
                    <a:pt x="277" y="49"/>
                  </a:cubicBezTo>
                  <a:cubicBezTo>
                    <a:pt x="282" y="50"/>
                    <a:pt x="284" y="51"/>
                    <a:pt x="286" y="51"/>
                  </a:cubicBezTo>
                  <a:cubicBezTo>
                    <a:pt x="291" y="53"/>
                    <a:pt x="292" y="52"/>
                    <a:pt x="293" y="49"/>
                  </a:cubicBezTo>
                  <a:cubicBezTo>
                    <a:pt x="307" y="12"/>
                    <a:pt x="307" y="12"/>
                    <a:pt x="307" y="12"/>
                  </a:cubicBezTo>
                  <a:cubicBezTo>
                    <a:pt x="308" y="8"/>
                    <a:pt x="305" y="6"/>
                    <a:pt x="303"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sp>
          <p:nvSpPr>
            <p:cNvPr id="62" name="Freeform 61"/>
            <p:cNvSpPr>
              <a:spLocks/>
            </p:cNvSpPr>
            <p:nvPr userDrawn="1"/>
          </p:nvSpPr>
          <p:spPr bwMode="auto">
            <a:xfrm>
              <a:off x="2542" y="1421"/>
              <a:ext cx="132" cy="908"/>
            </a:xfrm>
            <a:custGeom>
              <a:avLst/>
              <a:gdLst>
                <a:gd name="T0" fmla="*/ 56 w 56"/>
                <a:gd name="T1" fmla="*/ 378 h 384"/>
                <a:gd name="T2" fmla="*/ 51 w 56"/>
                <a:gd name="T3" fmla="*/ 384 h 384"/>
                <a:gd name="T4" fmla="*/ 5 w 56"/>
                <a:gd name="T5" fmla="*/ 384 h 384"/>
                <a:gd name="T6" fmla="*/ 0 w 56"/>
                <a:gd name="T7" fmla="*/ 378 h 384"/>
                <a:gd name="T8" fmla="*/ 0 w 56"/>
                <a:gd name="T9" fmla="*/ 5 h 384"/>
                <a:gd name="T10" fmla="*/ 5 w 56"/>
                <a:gd name="T11" fmla="*/ 0 h 384"/>
                <a:gd name="T12" fmla="*/ 51 w 56"/>
                <a:gd name="T13" fmla="*/ 0 h 384"/>
                <a:gd name="T14" fmla="*/ 56 w 56"/>
                <a:gd name="T15" fmla="*/ 5 h 384"/>
                <a:gd name="T16" fmla="*/ 56 w 56"/>
                <a:gd name="T17" fmla="*/ 37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4">
                  <a:moveTo>
                    <a:pt x="56" y="378"/>
                  </a:moveTo>
                  <a:cubicBezTo>
                    <a:pt x="56" y="381"/>
                    <a:pt x="54" y="384"/>
                    <a:pt x="51" y="384"/>
                  </a:cubicBezTo>
                  <a:cubicBezTo>
                    <a:pt x="5" y="384"/>
                    <a:pt x="5" y="384"/>
                    <a:pt x="5" y="384"/>
                  </a:cubicBezTo>
                  <a:cubicBezTo>
                    <a:pt x="2" y="384"/>
                    <a:pt x="0" y="381"/>
                    <a:pt x="0" y="378"/>
                  </a:cubicBezTo>
                  <a:cubicBezTo>
                    <a:pt x="0" y="5"/>
                    <a:pt x="0" y="5"/>
                    <a:pt x="0" y="5"/>
                  </a:cubicBezTo>
                  <a:cubicBezTo>
                    <a:pt x="0" y="2"/>
                    <a:pt x="2" y="0"/>
                    <a:pt x="5" y="0"/>
                  </a:cubicBezTo>
                  <a:cubicBezTo>
                    <a:pt x="51" y="0"/>
                    <a:pt x="51" y="0"/>
                    <a:pt x="51" y="0"/>
                  </a:cubicBezTo>
                  <a:cubicBezTo>
                    <a:pt x="54" y="0"/>
                    <a:pt x="56" y="2"/>
                    <a:pt x="56" y="5"/>
                  </a:cubicBezTo>
                  <a:lnTo>
                    <a:pt x="56" y="37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Salesforce Sans"/>
              </a:endParaRPr>
            </a:p>
          </p:txBody>
        </p:sp>
      </p:grpSp>
      <p:sp>
        <p:nvSpPr>
          <p:cNvPr id="63" name="Content Placeholder 2"/>
          <p:cNvSpPr>
            <a:spLocks noGrp="1"/>
          </p:cNvSpPr>
          <p:nvPr>
            <p:ph idx="1"/>
          </p:nvPr>
        </p:nvSpPr>
        <p:spPr>
          <a:xfrm>
            <a:off x="338328" y="1601725"/>
            <a:ext cx="11517122" cy="464159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Footer Placeholder 1"/>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349276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hank You_slide">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14" name="Picture 13" descr="Gradient-Background-Master_2015.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0" name="TextBox 39"/>
          <p:cNvSpPr txBox="1"/>
          <p:nvPr userDrawn="1"/>
        </p:nvSpPr>
        <p:spPr>
          <a:xfrm>
            <a:off x="6305655" y="3041036"/>
            <a:ext cx="2578560" cy="646331"/>
          </a:xfrm>
          <a:prstGeom prst="rect">
            <a:avLst/>
          </a:prstGeom>
          <a:noFill/>
        </p:spPr>
        <p:txBody>
          <a:bodyPr wrap="square" rtlCol="0">
            <a:spAutoFit/>
          </a:bodyPr>
          <a:lstStyle/>
          <a:p>
            <a:pPr>
              <a:spcBef>
                <a:spcPts val="300"/>
              </a:spcBef>
              <a:spcAft>
                <a:spcPts val="1000"/>
              </a:spcAft>
            </a:pPr>
            <a:r>
              <a:rPr lang="en-US" sz="3600" b="1" dirty="0" smtClean="0">
                <a:solidFill>
                  <a:schemeClr val="bg1"/>
                </a:solidFill>
                <a:latin typeface="Salesforce Sans"/>
              </a:rPr>
              <a:t>Thank you</a:t>
            </a:r>
          </a:p>
        </p:txBody>
      </p:sp>
      <p:pic>
        <p:nvPicPr>
          <p:cNvPr id="41" name="Picture 40" descr="Salesforce Logo.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67488" y="2592568"/>
            <a:ext cx="2528523" cy="1769966"/>
          </a:xfrm>
          <a:prstGeom prst="rect">
            <a:avLst/>
          </a:prstGeom>
        </p:spPr>
      </p:pic>
    </p:spTree>
    <p:extLst>
      <p:ext uri="{BB962C8B-B14F-4D97-AF65-F5344CB8AC3E}">
        <p14:creationId xmlns:p14="http://schemas.microsoft.com/office/powerpoint/2010/main" val="2171656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rawing Guide Layout Slide">
    <p:spTree>
      <p:nvGrpSpPr>
        <p:cNvPr id="1" name=""/>
        <p:cNvGrpSpPr/>
        <p:nvPr/>
      </p:nvGrpSpPr>
      <p:grpSpPr>
        <a:xfrm>
          <a:off x="0" y="0"/>
          <a:ext cx="0" cy="0"/>
          <a:chOff x="0" y="0"/>
          <a:chExt cx="0" cy="0"/>
        </a:xfrm>
      </p:grpSpPr>
      <p:sp>
        <p:nvSpPr>
          <p:cNvPr id="20" name="Text Placeholder 11"/>
          <p:cNvSpPr>
            <a:spLocks noGrp="1"/>
          </p:cNvSpPr>
          <p:nvPr>
            <p:ph type="body" sz="quarter" idx="18" hasCustomPrompt="1"/>
          </p:nvPr>
        </p:nvSpPr>
        <p:spPr>
          <a:xfrm>
            <a:off x="338328" y="1021080"/>
            <a:ext cx="11663172" cy="338554"/>
          </a:xfrm>
          <a:noFill/>
          <a:ln>
            <a:noFill/>
          </a:ln>
        </p:spPr>
        <p:txBody>
          <a:bodyPr/>
          <a:lstStyle>
            <a:lvl1pPr>
              <a:defRPr spc="0" baseline="0"/>
            </a:lvl1pPr>
          </a:lstStyle>
          <a:p>
            <a:r>
              <a:rPr lang="en-US" dirty="0"/>
              <a:t>Use </a:t>
            </a:r>
            <a:r>
              <a:rPr lang="en-US" dirty="0" smtClean="0"/>
              <a:t>this layout for realigning basic </a:t>
            </a:r>
            <a:r>
              <a:rPr lang="en-US" dirty="0"/>
              <a:t>drawing guides </a:t>
            </a:r>
            <a:r>
              <a:rPr lang="en-US" dirty="0" smtClean="0"/>
              <a:t>or reference them as needed</a:t>
            </a:r>
            <a:endParaRPr lang="en-US" dirty="0"/>
          </a:p>
        </p:txBody>
      </p:sp>
      <p:sp>
        <p:nvSpPr>
          <p:cNvPr id="19" name="Title 8"/>
          <p:cNvSpPr txBox="1">
            <a:spLocks/>
          </p:cNvSpPr>
          <p:nvPr userDrawn="1"/>
        </p:nvSpPr>
        <p:spPr>
          <a:xfrm>
            <a:off x="338327" y="90720"/>
            <a:ext cx="11515535" cy="908043"/>
          </a:xfrm>
          <a:prstGeom prst="rect">
            <a:avLst/>
          </a:prstGeom>
          <a:effectLst/>
        </p:spPr>
        <p:txBody>
          <a:bodyPr vert="horz" lIns="0" tIns="0" rIns="0" bIns="0" rtlCol="0" anchor="b">
            <a:noAutofit/>
          </a:bodyPr>
          <a:lstStyle>
            <a:lvl1pPr marL="0" algn="l" defTabSz="914400" rtl="0" eaLnBrk="1" latinLnBrk="0" hangingPunct="1">
              <a:lnSpc>
                <a:spcPct val="90000"/>
              </a:lnSpc>
              <a:spcBef>
                <a:spcPct val="0"/>
              </a:spcBef>
              <a:buNone/>
              <a:defRPr lang="en-US" sz="3200" b="0" kern="1200" spc="-20" baseline="0" dirty="0">
                <a:solidFill>
                  <a:schemeClr val="accent1"/>
                </a:solidFill>
                <a:latin typeface="+mj-lt"/>
                <a:ea typeface="+mj-ea"/>
                <a:cs typeface="+mj-cs"/>
              </a:defRPr>
            </a:lvl1pPr>
          </a:lstStyle>
          <a:p>
            <a:r>
              <a:rPr lang="en-US" spc="0" dirty="0" smtClean="0">
                <a:latin typeface="Salesforce Sans"/>
              </a:rPr>
              <a:t>Standard Drawing Guide Placement Layout Slide (Margins)</a:t>
            </a:r>
            <a:endParaRPr lang="en-US" spc="0" dirty="0">
              <a:latin typeface="Salesforce Sans"/>
            </a:endParaRPr>
          </a:p>
        </p:txBody>
      </p:sp>
      <p:cxnSp>
        <p:nvCxnSpPr>
          <p:cNvPr id="6" name="Straight Connector 5"/>
          <p:cNvCxnSpPr/>
          <p:nvPr userDrawn="1"/>
        </p:nvCxnSpPr>
        <p:spPr>
          <a:xfrm>
            <a:off x="336550" y="0"/>
            <a:ext cx="0" cy="6858000"/>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11847254" y="-1587"/>
            <a:ext cx="0" cy="6858000"/>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rot="16200000">
            <a:off x="6094413" y="16770"/>
            <a:ext cx="0" cy="12188952"/>
          </a:xfrm>
          <a:prstGeom prst="line">
            <a:avLst/>
          </a:prstGeom>
          <a:ln w="63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rot="16200000">
            <a:off x="6094412" y="-4465621"/>
            <a:ext cx="0" cy="12188952"/>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rot="16200000">
            <a:off x="6094412" y="-5478446"/>
            <a:ext cx="0" cy="12188952"/>
          </a:xfrm>
          <a:prstGeom prst="line">
            <a:avLst/>
          </a:prstGeom>
          <a:ln w="19050" cmpd="sng">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6534428" y="2112524"/>
            <a:ext cx="5365506" cy="3539404"/>
          </a:xfrm>
          <a:prstGeom prst="rect">
            <a:avLst/>
          </a:prstGeom>
        </p:spPr>
        <p:txBody>
          <a:bodyPr wrap="square" lIns="121893" tIns="60947" rIns="121893" bIns="60947">
            <a:spAutoFit/>
          </a:bodyPr>
          <a:lstStyle/>
          <a:p>
            <a:pPr marL="0" marR="0" lvl="0" indent="0" algn="l" defTabSz="544095" rtl="0" eaLnBrk="1" fontAlgn="auto" latinLnBrk="0" hangingPunct="1">
              <a:lnSpc>
                <a:spcPct val="100000"/>
              </a:lnSpc>
              <a:spcBef>
                <a:spcPts val="800"/>
              </a:spcBef>
              <a:spcAft>
                <a:spcPts val="0"/>
              </a:spcAft>
              <a:buClrTx/>
              <a:buSzTx/>
              <a:buFontTx/>
              <a:buNone/>
              <a:tabLst/>
              <a:defRPr/>
            </a:pPr>
            <a:r>
              <a:rPr lang="en-US" sz="1600" b="1" dirty="0" smtClean="0">
                <a:solidFill>
                  <a:srgbClr val="00A1E0"/>
                </a:solidFill>
                <a:latin typeface="Salesforce Sans"/>
                <a:cs typeface="Salesforce Sans"/>
              </a:rPr>
              <a:t>Realigning Guides</a:t>
            </a:r>
            <a:endParaRPr lang="en-US" sz="1600" b="0" dirty="0" smtClean="0">
              <a:solidFill>
                <a:srgbClr val="00A1E0"/>
              </a:solidFill>
              <a:latin typeface="Salesforce Sans"/>
              <a:cs typeface="Salesforce Sans"/>
            </a:endParaRPr>
          </a:p>
          <a:p>
            <a:pPr lvl="0">
              <a:spcBef>
                <a:spcPts val="800"/>
              </a:spcBef>
            </a:pPr>
            <a:r>
              <a:rPr lang="en-US" sz="1200" b="0" dirty="0" smtClean="0">
                <a:solidFill>
                  <a:schemeClr val="accent2"/>
                </a:solidFill>
                <a:latin typeface="Salesforce Sans"/>
                <a:cs typeface="Salesforce Sans"/>
              </a:rPr>
              <a:t>Guides can can </a:t>
            </a:r>
            <a:r>
              <a:rPr lang="en-US" sz="1200" b="0" dirty="0">
                <a:solidFill>
                  <a:schemeClr val="accent2"/>
                </a:solidFill>
                <a:latin typeface="Salesforce Sans"/>
                <a:cs typeface="Salesforce Sans"/>
              </a:rPr>
              <a:t>easily be bumped and moved </a:t>
            </a:r>
            <a:r>
              <a:rPr lang="en-US" sz="1200" b="0" dirty="0" smtClean="0">
                <a:solidFill>
                  <a:schemeClr val="accent2"/>
                </a:solidFill>
                <a:latin typeface="Salesforce Sans"/>
                <a:cs typeface="Salesforce Sans"/>
              </a:rPr>
              <a:t>accidentally.  </a:t>
            </a:r>
          </a:p>
          <a:p>
            <a:pPr lvl="0" defTabSz="1218936">
              <a:spcBef>
                <a:spcPts val="800"/>
              </a:spcBef>
              <a:defRPr/>
            </a:pPr>
            <a:r>
              <a:rPr lang="en-US" sz="1200" dirty="0" smtClean="0">
                <a:solidFill>
                  <a:schemeClr val="accent2"/>
                </a:solidFill>
                <a:latin typeface="Salesforce Sans"/>
                <a:cs typeface="Salesforce Sans"/>
              </a:rPr>
              <a:t>This slide layout show you how to reset your guides. </a:t>
            </a:r>
            <a:endParaRPr lang="en-US" sz="1200" dirty="0">
              <a:solidFill>
                <a:schemeClr val="accent2"/>
              </a:solidFill>
              <a:latin typeface="Salesforce Sans"/>
              <a:cs typeface="Salesforce Sans"/>
            </a:endParaRPr>
          </a:p>
          <a:p>
            <a:pPr lvl="0" defTabSz="1218936">
              <a:spcBef>
                <a:spcPts val="800"/>
              </a:spcBef>
              <a:defRPr/>
            </a:pPr>
            <a:r>
              <a:rPr lang="en-US" sz="1200" b="1" dirty="0" smtClean="0">
                <a:solidFill>
                  <a:schemeClr val="accent2"/>
                </a:solidFill>
                <a:latin typeface="Salesforce Sans"/>
                <a:cs typeface="Salesforce Sans"/>
              </a:rPr>
              <a:t>NOTE: </a:t>
            </a:r>
            <a:r>
              <a:rPr lang="en-US" sz="1200" dirty="0" smtClean="0">
                <a:solidFill>
                  <a:schemeClr val="accent2"/>
                </a:solidFill>
                <a:latin typeface="Salesforce Sans"/>
                <a:cs typeface="Salesforce Sans"/>
              </a:rPr>
              <a:t>When </a:t>
            </a:r>
            <a:r>
              <a:rPr lang="en-US" sz="1200" dirty="0">
                <a:solidFill>
                  <a:schemeClr val="accent2"/>
                </a:solidFill>
                <a:latin typeface="Salesforce Sans"/>
                <a:cs typeface="Salesforce Sans"/>
              </a:rPr>
              <a:t>working on any older deck, be sure to check and ensure that the guides in your deck are set.</a:t>
            </a:r>
          </a:p>
          <a:p>
            <a:pPr marL="304735" lvl="0" indent="-304735">
              <a:spcBef>
                <a:spcPts val="800"/>
              </a:spcBef>
              <a:buFont typeface="+mj-lt"/>
              <a:buAutoNum type="arabicPeriod"/>
              <a:defRPr/>
            </a:pPr>
            <a:r>
              <a:rPr lang="en-US" sz="1200" b="1" dirty="0">
                <a:solidFill>
                  <a:schemeClr val="accent2"/>
                </a:solidFill>
                <a:latin typeface="Salesforce Sans"/>
                <a:cs typeface="Salesforce Sans"/>
              </a:rPr>
              <a:t>Turn on your guides </a:t>
            </a:r>
          </a:p>
          <a:p>
            <a:pPr marL="304735" lvl="0" indent="-304735" defTabSz="1218936">
              <a:spcBef>
                <a:spcPts val="800"/>
              </a:spcBef>
              <a:buFont typeface="+mj-lt"/>
              <a:buAutoNum type="arabicPeriod" startAt="2"/>
              <a:defRPr/>
            </a:pPr>
            <a:r>
              <a:rPr lang="en-US" sz="1200" b="1" dirty="0">
                <a:solidFill>
                  <a:schemeClr val="accent2"/>
                </a:solidFill>
                <a:latin typeface="Salesforce Sans"/>
                <a:cs typeface="Salesforce Sans"/>
              </a:rPr>
              <a:t>Insert </a:t>
            </a:r>
            <a:r>
              <a:rPr lang="en-US" sz="1200" b="1" dirty="0" smtClean="0">
                <a:solidFill>
                  <a:schemeClr val="accent2"/>
                </a:solidFill>
                <a:latin typeface="Salesforce Sans"/>
                <a:cs typeface="Salesforce Sans"/>
              </a:rPr>
              <a:t>a new slide</a:t>
            </a:r>
            <a:r>
              <a:rPr lang="en-US" sz="1200" b="1" baseline="0" dirty="0" smtClean="0">
                <a:solidFill>
                  <a:schemeClr val="accent2"/>
                </a:solidFill>
                <a:latin typeface="Salesforce Sans"/>
                <a:cs typeface="Salesforce Sans"/>
              </a:rPr>
              <a:t> </a:t>
            </a:r>
            <a:r>
              <a:rPr lang="en-US" sz="1200" b="1" dirty="0" smtClean="0">
                <a:solidFill>
                  <a:schemeClr val="accent2"/>
                </a:solidFill>
                <a:latin typeface="Salesforce Sans"/>
                <a:cs typeface="Salesforce Sans"/>
              </a:rPr>
              <a:t>the using the Guide </a:t>
            </a:r>
            <a:r>
              <a:rPr lang="en-US" sz="1200" b="1" dirty="0">
                <a:solidFill>
                  <a:schemeClr val="accent2"/>
                </a:solidFill>
                <a:latin typeface="Salesforce Sans"/>
                <a:cs typeface="Salesforce Sans"/>
              </a:rPr>
              <a:t>Layout </a:t>
            </a:r>
            <a:r>
              <a:rPr lang="en-US" sz="1200" b="1" dirty="0" smtClean="0">
                <a:solidFill>
                  <a:schemeClr val="accent2"/>
                </a:solidFill>
                <a:latin typeface="Salesforce Sans"/>
                <a:cs typeface="Salesforce Sans"/>
              </a:rPr>
              <a:t>slide option.</a:t>
            </a:r>
          </a:p>
          <a:p>
            <a:pPr marL="304735" lvl="0" indent="-304735" defTabSz="1218936">
              <a:spcBef>
                <a:spcPts val="800"/>
              </a:spcBef>
              <a:buFont typeface="+mj-lt"/>
              <a:buAutoNum type="arabicPeriod" startAt="2"/>
              <a:defRPr/>
            </a:pPr>
            <a:r>
              <a:rPr lang="en-US" sz="1200" b="1" dirty="0" smtClean="0">
                <a:solidFill>
                  <a:schemeClr val="accent2"/>
                </a:solidFill>
                <a:latin typeface="Salesforce Sans"/>
                <a:cs typeface="Salesforce Sans"/>
              </a:rPr>
              <a:t>Do </a:t>
            </a:r>
            <a:r>
              <a:rPr lang="en-US" sz="1200" b="1" dirty="0">
                <a:solidFill>
                  <a:schemeClr val="accent2"/>
                </a:solidFill>
                <a:latin typeface="Salesforce Sans"/>
                <a:cs typeface="Salesforce Sans"/>
              </a:rPr>
              <a:t>your guides align with the orange lines in the new slide?  </a:t>
            </a:r>
            <a:r>
              <a:rPr lang="en-US" sz="1200" dirty="0">
                <a:solidFill>
                  <a:schemeClr val="accent2"/>
                </a:solidFill>
                <a:latin typeface="Salesforce Sans"/>
                <a:cs typeface="Salesforce Sans"/>
              </a:rPr>
              <a:t>If yes, your guides are set, if not, proceed </a:t>
            </a:r>
            <a:r>
              <a:rPr lang="en-US" sz="1200" dirty="0" smtClean="0">
                <a:solidFill>
                  <a:schemeClr val="accent2"/>
                </a:solidFill>
                <a:latin typeface="Salesforce Sans"/>
                <a:cs typeface="Salesforce Sans"/>
              </a:rPr>
              <a:t>then realign each of the lines to line up with the lines shown on this page. </a:t>
            </a:r>
          </a:p>
          <a:p>
            <a:pPr marL="304735" lvl="0" indent="-304735" defTabSz="1218936">
              <a:spcBef>
                <a:spcPts val="800"/>
              </a:spcBef>
              <a:buFont typeface="+mj-lt"/>
              <a:buAutoNum type="arabicPeriod" startAt="2"/>
              <a:defRPr/>
            </a:pPr>
            <a:r>
              <a:rPr lang="en-US" sz="1200" b="1" dirty="0" smtClean="0">
                <a:solidFill>
                  <a:schemeClr val="accent2"/>
                </a:solidFill>
                <a:latin typeface="Salesforce Sans"/>
                <a:cs typeface="Salesforce Sans"/>
              </a:rPr>
              <a:t>Once guides are reset, delete the Guide Layout Slide</a:t>
            </a:r>
            <a:endParaRPr lang="en-US" sz="1200" b="1" dirty="0">
              <a:solidFill>
                <a:schemeClr val="accent2"/>
              </a:solidFill>
              <a:latin typeface="Salesforce Sans"/>
              <a:cs typeface="Salesforce Sans"/>
            </a:endParaRPr>
          </a:p>
          <a:p>
            <a:pPr lvl="0" defTabSz="1218936">
              <a:spcBef>
                <a:spcPts val="800"/>
              </a:spcBef>
              <a:defRPr/>
            </a:pPr>
            <a:endParaRPr lang="en-US" sz="1300" dirty="0">
              <a:solidFill>
                <a:schemeClr val="accent2"/>
              </a:solidFill>
              <a:latin typeface="Salesforce Sans"/>
              <a:cs typeface="Salesforce Sans"/>
            </a:endParaRPr>
          </a:p>
          <a:p>
            <a:pPr lvl="0">
              <a:spcBef>
                <a:spcPts val="800"/>
              </a:spcBef>
            </a:pPr>
            <a:endParaRPr lang="en-US" sz="1300" dirty="0">
              <a:solidFill>
                <a:schemeClr val="accent2"/>
              </a:solidFill>
              <a:latin typeface="Salesforce Sans"/>
              <a:cs typeface="Salesforce Sans"/>
            </a:endParaRPr>
          </a:p>
        </p:txBody>
      </p:sp>
      <p:sp>
        <p:nvSpPr>
          <p:cNvPr id="12" name="Right Arrow 11"/>
          <p:cNvSpPr/>
          <p:nvPr userDrawn="1"/>
        </p:nvSpPr>
        <p:spPr>
          <a:xfrm rot="8100000" flipH="1">
            <a:off x="11395761" y="1682876"/>
            <a:ext cx="401043" cy="410573"/>
          </a:xfrm>
          <a:prstGeom prst="rightArrow">
            <a:avLst/>
          </a:prstGeom>
          <a:solidFill>
            <a:schemeClr val="accent2">
              <a:lumMod val="40000"/>
              <a:lumOff val="60000"/>
            </a:scheme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VAG Rounded Std Light"/>
            </a:endParaRPr>
          </a:p>
        </p:txBody>
      </p:sp>
      <p:sp>
        <p:nvSpPr>
          <p:cNvPr id="14" name="Right Arrow 13"/>
          <p:cNvSpPr/>
          <p:nvPr userDrawn="1"/>
        </p:nvSpPr>
        <p:spPr>
          <a:xfrm rot="13500000">
            <a:off x="486977" y="1682876"/>
            <a:ext cx="401043" cy="410573"/>
          </a:xfrm>
          <a:prstGeom prst="rightArrow">
            <a:avLst/>
          </a:prstGeom>
          <a:solidFill>
            <a:schemeClr val="accent2">
              <a:lumMod val="40000"/>
              <a:lumOff val="60000"/>
            </a:scheme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VAG Rounded Std Light"/>
            </a:endParaRPr>
          </a:p>
        </p:txBody>
      </p:sp>
      <p:sp>
        <p:nvSpPr>
          <p:cNvPr id="15" name="Right Arrow 14"/>
          <p:cNvSpPr/>
          <p:nvPr userDrawn="1"/>
        </p:nvSpPr>
        <p:spPr>
          <a:xfrm rot="13500000" flipH="1" flipV="1">
            <a:off x="11395760" y="5694252"/>
            <a:ext cx="401043" cy="410573"/>
          </a:xfrm>
          <a:prstGeom prst="rightArrow">
            <a:avLst/>
          </a:prstGeom>
          <a:solidFill>
            <a:schemeClr val="accent2">
              <a:lumMod val="40000"/>
              <a:lumOff val="60000"/>
            </a:scheme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VAG Rounded Std Light"/>
            </a:endParaRPr>
          </a:p>
        </p:txBody>
      </p:sp>
      <p:sp>
        <p:nvSpPr>
          <p:cNvPr id="16" name="Right Arrow 15"/>
          <p:cNvSpPr/>
          <p:nvPr userDrawn="1"/>
        </p:nvSpPr>
        <p:spPr>
          <a:xfrm rot="8100000" flipV="1">
            <a:off x="486976" y="5607176"/>
            <a:ext cx="401043" cy="410573"/>
          </a:xfrm>
          <a:prstGeom prst="rightArrow">
            <a:avLst/>
          </a:prstGeom>
          <a:solidFill>
            <a:schemeClr val="accent2">
              <a:lumMod val="40000"/>
              <a:lumOff val="60000"/>
            </a:schemeClr>
          </a:soli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smtClean="0">
              <a:latin typeface="Salesforce Sans"/>
              <a:cs typeface="VAG Rounded Std Light"/>
            </a:endParaRPr>
          </a:p>
        </p:txBody>
      </p:sp>
      <p:sp>
        <p:nvSpPr>
          <p:cNvPr id="22" name="Content Placeholder 16"/>
          <p:cNvSpPr txBox="1">
            <a:spLocks/>
          </p:cNvSpPr>
          <p:nvPr userDrawn="1"/>
        </p:nvSpPr>
        <p:spPr>
          <a:xfrm>
            <a:off x="506414" y="2112524"/>
            <a:ext cx="5716586" cy="3526276"/>
          </a:xfrm>
          <a:prstGeom prst="rect">
            <a:avLst/>
          </a:prstGeom>
        </p:spPr>
        <p:txBody>
          <a:bodyPr lIns="121893" tIns="60947" rIns="121893" bIns="60947"/>
          <a:lstStyle>
            <a:lvl1pPr marL="0" indent="0" algn="l" defTabSz="457177" rtl="0" eaLnBrk="1" latinLnBrk="0" hangingPunct="1">
              <a:spcBef>
                <a:spcPts val="1200"/>
              </a:spcBef>
              <a:buFont typeface="Arial"/>
              <a:buNone/>
              <a:defRPr sz="2400" kern="1200">
                <a:solidFill>
                  <a:schemeClr val="accent3"/>
                </a:solidFill>
                <a:latin typeface="Arial"/>
                <a:ea typeface="+mn-ea"/>
                <a:cs typeface="Arial"/>
              </a:defRPr>
            </a:lvl1pPr>
            <a:lvl2pPr marL="233363" indent="-233363" algn="l" defTabSz="457177" rtl="0" eaLnBrk="1" latinLnBrk="0" hangingPunct="1">
              <a:spcBef>
                <a:spcPts val="800"/>
              </a:spcBef>
              <a:spcAft>
                <a:spcPts val="200"/>
              </a:spcAft>
              <a:buFont typeface="Arial"/>
              <a:buChar char="•"/>
              <a:defRPr sz="2000" kern="1200">
                <a:solidFill>
                  <a:schemeClr val="accent1"/>
                </a:solidFill>
                <a:latin typeface="Arial"/>
                <a:ea typeface="+mn-ea"/>
                <a:cs typeface="Arial"/>
              </a:defRPr>
            </a:lvl2pPr>
            <a:lvl3pPr marL="457200" indent="-161925" algn="l" defTabSz="457177" rtl="0" eaLnBrk="1" latinLnBrk="0" hangingPunct="1">
              <a:spcBef>
                <a:spcPts val="600"/>
              </a:spcBef>
              <a:spcAft>
                <a:spcPts val="200"/>
              </a:spcAft>
              <a:buFont typeface="Lucida Grande"/>
              <a:buChar char="-"/>
              <a:tabLst/>
              <a:defRPr sz="1600" kern="1200">
                <a:solidFill>
                  <a:schemeClr val="accent1"/>
                </a:solidFill>
                <a:latin typeface="Arial"/>
                <a:ea typeface="+mn-ea"/>
                <a:cs typeface="Arial"/>
              </a:defRPr>
            </a:lvl3pPr>
            <a:lvl4pPr marL="1600120" indent="-228589" algn="l" defTabSz="457177" rtl="0" eaLnBrk="1" latinLnBrk="0" hangingPunct="1">
              <a:spcBef>
                <a:spcPct val="20000"/>
              </a:spcBef>
              <a:buFont typeface="Arial"/>
              <a:buChar char="–"/>
              <a:defRPr sz="2000" kern="1200">
                <a:solidFill>
                  <a:schemeClr val="tx1"/>
                </a:solidFill>
                <a:latin typeface="Arial"/>
                <a:ea typeface="+mn-ea"/>
                <a:cs typeface="Arial"/>
              </a:defRPr>
            </a:lvl4pPr>
            <a:lvl5pPr marL="2057297" indent="-228589" algn="l" defTabSz="457177" rtl="0" eaLnBrk="1" latinLnBrk="0" hangingPunct="1">
              <a:spcBef>
                <a:spcPct val="20000"/>
              </a:spcBef>
              <a:buFont typeface="Arial"/>
              <a:buChar char="»"/>
              <a:defRPr sz="2000" kern="1200">
                <a:solidFill>
                  <a:schemeClr val="tx1"/>
                </a:solidFill>
                <a:latin typeface="Arial"/>
                <a:ea typeface="+mn-ea"/>
                <a:cs typeface="Arial"/>
              </a:defRPr>
            </a:lvl5pPr>
            <a:lvl6pPr marL="2514474"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1"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7"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800"/>
              </a:spcBef>
            </a:pPr>
            <a:r>
              <a:rPr lang="en-US" sz="1600" b="1" dirty="0" smtClean="0">
                <a:solidFill>
                  <a:schemeClr val="accent1"/>
                </a:solidFill>
                <a:latin typeface="Salesforce Sans"/>
                <a:cs typeface="Salesforce Sans"/>
              </a:rPr>
              <a:t>What are Drawing Guides?  </a:t>
            </a:r>
          </a:p>
          <a:p>
            <a:pPr>
              <a:spcBef>
                <a:spcPts val="800"/>
              </a:spcBef>
            </a:pPr>
            <a:r>
              <a:rPr lang="en-US" sz="1200" dirty="0" smtClean="0">
                <a:solidFill>
                  <a:schemeClr val="accent2"/>
                </a:solidFill>
                <a:latin typeface="Salesforce Sans"/>
                <a:cs typeface="Salesforce Sans"/>
              </a:rPr>
              <a:t>Drawing guides are thin lines that that appear on all pages in the same spot, but don’t show up when you print or view deck in Show mode.  </a:t>
            </a:r>
          </a:p>
          <a:p>
            <a:pPr>
              <a:spcBef>
                <a:spcPts val="800"/>
              </a:spcBef>
            </a:pPr>
            <a:r>
              <a:rPr lang="en-US" sz="1200" i="0" dirty="0" smtClean="0">
                <a:solidFill>
                  <a:schemeClr val="accent2"/>
                </a:solidFill>
                <a:latin typeface="Salesforce Sans"/>
                <a:cs typeface="Salesforce Sans"/>
              </a:rPr>
              <a:t>Think of them as internal margins for the proper alignment and consistent placement of content. Object will snap to them and they are also perfect for cropping an image to. </a:t>
            </a:r>
          </a:p>
          <a:p>
            <a:pPr>
              <a:spcBef>
                <a:spcPts val="800"/>
              </a:spcBef>
            </a:pPr>
            <a:r>
              <a:rPr lang="en-US" sz="1200" dirty="0" smtClean="0">
                <a:solidFill>
                  <a:schemeClr val="accent2"/>
                </a:solidFill>
                <a:latin typeface="Salesforce Sans"/>
                <a:cs typeface="Salesforce Sans"/>
              </a:rPr>
              <a:t>This template has pre-made guides that delineate where your workspace is.  </a:t>
            </a:r>
            <a:r>
              <a:rPr lang="en-US" sz="1200" b="1" dirty="0">
                <a:solidFill>
                  <a:schemeClr val="accent2"/>
                </a:solidFill>
                <a:latin typeface="Salesforce Sans"/>
                <a:cs typeface="Salesforce Sans"/>
              </a:rPr>
              <a:t/>
            </a:r>
            <a:br>
              <a:rPr lang="en-US" sz="1200" b="1" dirty="0">
                <a:solidFill>
                  <a:schemeClr val="accent2"/>
                </a:solidFill>
                <a:latin typeface="Salesforce Sans"/>
                <a:cs typeface="Salesforce Sans"/>
              </a:rPr>
            </a:br>
            <a:r>
              <a:rPr lang="en-US" sz="1200" b="1" dirty="0" smtClean="0">
                <a:solidFill>
                  <a:schemeClr val="accent1"/>
                </a:solidFill>
                <a:latin typeface="Salesforce Sans"/>
                <a:cs typeface="Salesforce Sans"/>
              </a:rPr>
              <a:t/>
            </a:r>
            <a:br>
              <a:rPr lang="en-US" sz="1200" b="1" dirty="0" smtClean="0">
                <a:solidFill>
                  <a:schemeClr val="accent1"/>
                </a:solidFill>
                <a:latin typeface="Salesforce Sans"/>
                <a:cs typeface="Salesforce Sans"/>
              </a:rPr>
            </a:br>
            <a:r>
              <a:rPr lang="en-US" sz="1600" b="1" dirty="0" smtClean="0">
                <a:solidFill>
                  <a:schemeClr val="accent1"/>
                </a:solidFill>
                <a:latin typeface="Salesforce Sans"/>
                <a:cs typeface="Salesforce Sans"/>
              </a:rPr>
              <a:t>How </a:t>
            </a:r>
            <a:r>
              <a:rPr lang="en-US" sz="1600" b="1" dirty="0">
                <a:solidFill>
                  <a:schemeClr val="accent1"/>
                </a:solidFill>
                <a:latin typeface="Salesforce Sans"/>
                <a:cs typeface="Salesforce Sans"/>
              </a:rPr>
              <a:t>to Turn Guides On and </a:t>
            </a:r>
            <a:r>
              <a:rPr lang="en-US" sz="1600" b="1" dirty="0" smtClean="0">
                <a:solidFill>
                  <a:schemeClr val="accent1"/>
                </a:solidFill>
                <a:latin typeface="Salesforce Sans"/>
                <a:cs typeface="Salesforce Sans"/>
              </a:rPr>
              <a:t>Off</a:t>
            </a:r>
          </a:p>
          <a:p>
            <a:pPr>
              <a:spcBef>
                <a:spcPts val="800"/>
              </a:spcBef>
              <a:buClr>
                <a:schemeClr val="accent3"/>
              </a:buClr>
            </a:pPr>
            <a:r>
              <a:rPr lang="en-US" sz="1200" b="1" dirty="0" smtClean="0">
                <a:solidFill>
                  <a:schemeClr val="accent2"/>
                </a:solidFill>
                <a:latin typeface="Salesforce Sans"/>
                <a:cs typeface="Salesforce Sans"/>
              </a:rPr>
              <a:t>Windows: </a:t>
            </a:r>
            <a:r>
              <a:rPr lang="en-US" sz="1200" dirty="0" smtClean="0">
                <a:solidFill>
                  <a:schemeClr val="accent2"/>
                </a:solidFill>
                <a:latin typeface="Salesforce Sans"/>
                <a:cs typeface="Salesforce Sans"/>
              </a:rPr>
              <a:t>ALT + F9 or Right click in blue area off workspace &gt;Grids and Guides&gt;Display Drawing Guides on Screen</a:t>
            </a:r>
          </a:p>
          <a:p>
            <a:pPr>
              <a:spcBef>
                <a:spcPts val="800"/>
              </a:spcBef>
              <a:buClr>
                <a:schemeClr val="accent3"/>
              </a:buClr>
              <a:defRPr/>
            </a:pPr>
            <a:r>
              <a:rPr lang="en-US" sz="1200" b="1" dirty="0" smtClean="0">
                <a:solidFill>
                  <a:schemeClr val="accent2"/>
                </a:solidFill>
                <a:latin typeface="Salesforce Sans"/>
                <a:cs typeface="Salesforce Sans"/>
              </a:rPr>
              <a:t>Mac 2011: </a:t>
            </a:r>
            <a:r>
              <a:rPr lang="en-US" sz="1200" dirty="0" smtClean="0">
                <a:solidFill>
                  <a:schemeClr val="accent2"/>
                </a:solidFill>
                <a:latin typeface="Salesforce Sans"/>
                <a:cs typeface="Salesforce Sans"/>
              </a:rPr>
              <a:t>Control + Option + Command + G or </a:t>
            </a:r>
            <a:br>
              <a:rPr lang="en-US" sz="1200" dirty="0" smtClean="0">
                <a:solidFill>
                  <a:schemeClr val="accent2"/>
                </a:solidFill>
                <a:latin typeface="Salesforce Sans"/>
                <a:cs typeface="Salesforce Sans"/>
              </a:rPr>
            </a:br>
            <a:r>
              <a:rPr lang="en-US" sz="1200" dirty="0" smtClean="0">
                <a:solidFill>
                  <a:schemeClr val="accent2"/>
                </a:solidFill>
                <a:latin typeface="Salesforce Sans"/>
                <a:cs typeface="Salesforce Sans"/>
              </a:rPr>
              <a:t>View&gt;Guides&gt;Static Guides</a:t>
            </a:r>
          </a:p>
          <a:p>
            <a:pPr>
              <a:spcBef>
                <a:spcPts val="800"/>
              </a:spcBef>
              <a:buClr>
                <a:schemeClr val="accent3"/>
              </a:buClr>
              <a:defRPr/>
            </a:pPr>
            <a:r>
              <a:rPr lang="en-US" sz="1200" b="1" dirty="0" smtClean="0">
                <a:solidFill>
                  <a:schemeClr val="accent2"/>
                </a:solidFill>
                <a:latin typeface="Salesforce Sans"/>
                <a:cs typeface="Salesforce Sans"/>
              </a:rPr>
              <a:t>MAC 2008:   </a:t>
            </a:r>
            <a:r>
              <a:rPr lang="en-US" sz="1200" dirty="0" smtClean="0">
                <a:solidFill>
                  <a:schemeClr val="accent2"/>
                </a:solidFill>
                <a:latin typeface="Salesforce Sans"/>
                <a:cs typeface="Salesforce Sans"/>
              </a:rPr>
              <a:t>Command + G or View&gt;Guides&gt;Static Guides</a:t>
            </a:r>
          </a:p>
        </p:txBody>
      </p:sp>
      <p:sp>
        <p:nvSpPr>
          <p:cNvPr id="23" name="TextBox 22"/>
          <p:cNvSpPr txBox="1"/>
          <p:nvPr userDrawn="1"/>
        </p:nvSpPr>
        <p:spPr>
          <a:xfrm>
            <a:off x="7200900" y="5430299"/>
            <a:ext cx="4070766" cy="523220"/>
          </a:xfrm>
          <a:prstGeom prst="rect">
            <a:avLst/>
          </a:prstGeom>
          <a:noFill/>
        </p:spPr>
        <p:txBody>
          <a:bodyPr wrap="square" rtlCol="0">
            <a:spAutoFit/>
          </a:bodyPr>
          <a:lstStyle/>
          <a:p>
            <a:pPr algn="r">
              <a:spcBef>
                <a:spcPts val="300"/>
              </a:spcBef>
              <a:spcAft>
                <a:spcPts val="1000"/>
              </a:spcAft>
            </a:pPr>
            <a:r>
              <a:rPr lang="en-US" sz="1400" dirty="0" smtClean="0">
                <a:solidFill>
                  <a:schemeClr val="accent1">
                    <a:lumMod val="75000"/>
                  </a:schemeClr>
                </a:solidFill>
                <a:latin typeface="Salesforce Sans"/>
              </a:rPr>
              <a:t>The left and right top and bottom corners only area you should work</a:t>
            </a:r>
            <a:r>
              <a:rPr lang="en-US" sz="1400" baseline="0" dirty="0" smtClean="0">
                <a:solidFill>
                  <a:schemeClr val="accent1">
                    <a:lumMod val="75000"/>
                  </a:schemeClr>
                </a:solidFill>
                <a:latin typeface="Salesforce Sans"/>
              </a:rPr>
              <a:t> within on each slide. </a:t>
            </a:r>
            <a:endParaRPr lang="en-US" sz="1400" dirty="0" smtClean="0">
              <a:solidFill>
                <a:schemeClr val="accent1">
                  <a:lumMod val="75000"/>
                </a:schemeClr>
              </a:solidFill>
              <a:latin typeface="Salesforce Sans"/>
            </a:endParaRPr>
          </a:p>
        </p:txBody>
      </p:sp>
    </p:spTree>
    <p:extLst>
      <p:ext uri="{BB962C8B-B14F-4D97-AF65-F5344CB8AC3E}">
        <p14:creationId xmlns:p14="http://schemas.microsoft.com/office/powerpoint/2010/main" val="76796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0" name="Group 39"/>
          <p:cNvGrpSpPr/>
          <p:nvPr userDrawn="1"/>
        </p:nvGrpSpPr>
        <p:grpSpPr>
          <a:xfrm>
            <a:off x="0" y="1151067"/>
            <a:ext cx="12204188" cy="5706933"/>
            <a:chOff x="-7681" y="1151067"/>
            <a:chExt cx="12204188" cy="5706933"/>
          </a:xfrm>
        </p:grpSpPr>
        <p:sp>
          <p:nvSpPr>
            <p:cNvPr id="41" name="Rectangle 40"/>
            <p:cNvSpPr/>
            <p:nvPr/>
          </p:nvSpPr>
          <p:spPr>
            <a:xfrm rot="10800000">
              <a:off x="-7681" y="4045788"/>
              <a:ext cx="12196497" cy="2812209"/>
            </a:xfrm>
            <a:prstGeom prst="rect">
              <a:avLst/>
            </a:prstGeom>
            <a:gradFill flip="none" rotWithShape="1">
              <a:gsLst>
                <a:gs pos="0">
                  <a:schemeClr val="accent1">
                    <a:alpha val="58000"/>
                  </a:schemeClr>
                </a:gs>
                <a:gs pos="38000">
                  <a:schemeClr val="tx2">
                    <a:alpha val="0"/>
                  </a:schemeClr>
                </a:gs>
              </a:gsLst>
              <a:lin ang="5400000" scaled="0"/>
              <a:tileRect/>
            </a:gradFill>
            <a:ln>
              <a:noFill/>
            </a:ln>
            <a:scene3d>
              <a:camera prst="orthographicFront"/>
              <a:lightRig rig="contrasting" dir="t">
                <a:rot lat="0" lon="0" rev="2400000"/>
              </a:lightRig>
            </a:scene3d>
            <a:sp3d prstMaterial="powder">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263" rtl="0" eaLnBrk="1" latinLnBrk="0" hangingPunct="1"/>
              <a:endParaRPr lang="en-US" sz="1800" kern="1200" dirty="0">
                <a:solidFill>
                  <a:schemeClr val="lt1"/>
                </a:solidFill>
                <a:latin typeface="Salesforce Sans"/>
                <a:ea typeface="+mn-ea"/>
                <a:cs typeface="+mn-cs"/>
              </a:endParaRPr>
            </a:p>
          </p:txBody>
        </p:sp>
        <p:pic>
          <p:nvPicPr>
            <p:cNvPr id="42" name="Picture 4" descr="C:\Users\andrew\Desktop\dryfgudf.png"/>
            <p:cNvPicPr>
              <a:picLocks noChangeAspect="1" noChangeArrowheads="1"/>
            </p:cNvPicPr>
            <p:nvPr userDrawn="1"/>
          </p:nvPicPr>
          <p:blipFill rotWithShape="1">
            <a:blip r:embed="rId34" cstate="print">
              <a:extLst>
                <a:ext uri="{28A0092B-C50C-407E-A947-70E740481C1C}">
                  <a14:useLocalDpi xmlns:a14="http://schemas.microsoft.com/office/drawing/2010/main"/>
                </a:ext>
              </a:extLst>
            </a:blip>
            <a:srcRect l="10980" t="5554" r="16207" b="9539"/>
            <a:stretch/>
          </p:blipFill>
          <p:spPr bwMode="auto">
            <a:xfrm>
              <a:off x="0" y="1151067"/>
              <a:ext cx="12196507" cy="5706933"/>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51" name="Grid" hidden="1"/>
          <p:cNvGrpSpPr/>
          <p:nvPr userDrawn="1"/>
        </p:nvGrpSpPr>
        <p:grpSpPr>
          <a:xfrm>
            <a:off x="-273050" y="-498396"/>
            <a:ext cx="12680953" cy="8013621"/>
            <a:chOff x="-273050" y="-498396"/>
            <a:chExt cx="12680953" cy="8013621"/>
          </a:xfrm>
        </p:grpSpPr>
        <p:cxnSp>
          <p:nvCxnSpPr>
            <p:cNvPr id="60" name="Straight Connector 59"/>
            <p:cNvCxnSpPr/>
            <p:nvPr userDrawn="1"/>
          </p:nvCxnSpPr>
          <p:spPr>
            <a:xfrm>
              <a:off x="367459" y="-498396"/>
              <a:ext cx="0" cy="8013621"/>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a:off x="0" y="-498396"/>
              <a:ext cx="0" cy="8013621"/>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a:xfrm>
              <a:off x="12188825" y="-498396"/>
              <a:ext cx="0" cy="8013621"/>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a:xfrm rot="16200000">
              <a:off x="6094416" y="-5806340"/>
              <a:ext cx="0" cy="1261427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userDrawn="1"/>
          </p:nvCxnSpPr>
          <p:spPr>
            <a:xfrm rot="16200000">
              <a:off x="6094416" y="-6307141"/>
              <a:ext cx="0" cy="1261427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userDrawn="1"/>
          </p:nvCxnSpPr>
          <p:spPr>
            <a:xfrm rot="16200000">
              <a:off x="6094416" y="-5475208"/>
              <a:ext cx="0" cy="1261427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userDrawn="1"/>
          </p:nvCxnSpPr>
          <p:spPr>
            <a:xfrm flipH="1">
              <a:off x="-273050" y="1027749"/>
              <a:ext cx="12680953" cy="0"/>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a:xfrm rot="16200000">
              <a:off x="6094416" y="-4534474"/>
              <a:ext cx="0" cy="1261427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userDrawn="1"/>
          </p:nvCxnSpPr>
          <p:spPr>
            <a:xfrm flipH="1">
              <a:off x="-273050" y="1592101"/>
              <a:ext cx="12680953" cy="0"/>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11821366" y="-498396"/>
              <a:ext cx="0" cy="8013621"/>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a:xfrm>
              <a:off x="4094442"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4230921"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7957904"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8094383"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9889635"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10026114"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6026173"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2652"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2162711"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2299190" y="-498396"/>
              <a:ext cx="0" cy="7737396"/>
            </a:xfrm>
            <a:prstGeom prst="line">
              <a:avLst/>
            </a:prstGeom>
            <a:ln w="6350">
              <a:solidFill>
                <a:srgbClr val="FFDDDD"/>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p:ph type="title"/>
          </p:nvPr>
        </p:nvSpPr>
        <p:spPr>
          <a:xfrm>
            <a:off x="338327" y="90720"/>
            <a:ext cx="11515535" cy="908043"/>
          </a:xfrm>
          <a:prstGeom prst="rect">
            <a:avLst/>
          </a:prstGeom>
          <a:effectLst/>
        </p:spPr>
        <p:txBody>
          <a:bodyPr vert="horz" lIns="0" tIns="0" rIns="0" bIns="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38327" y="1599480"/>
            <a:ext cx="11515535" cy="4622864"/>
          </a:xfrm>
          <a:prstGeom prst="rect">
            <a:avLst/>
          </a:prstGeom>
        </p:spPr>
        <p:txBody>
          <a:bodyPr vert="horz" lIns="9144"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Source level</a:t>
            </a:r>
            <a:endParaRPr lang="en-US" dirty="0"/>
          </a:p>
        </p:txBody>
      </p:sp>
      <p:sp>
        <p:nvSpPr>
          <p:cNvPr id="25" name="Rectangle 24"/>
          <p:cNvSpPr/>
          <p:nvPr userDrawn="1"/>
        </p:nvSpPr>
        <p:spPr>
          <a:xfrm rot="10800000" flipV="1">
            <a:off x="336550" y="0"/>
            <a:ext cx="11868912" cy="891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Salesforce Sans"/>
            </a:endParaRPr>
          </a:p>
        </p:txBody>
      </p:sp>
      <p:sp>
        <p:nvSpPr>
          <p:cNvPr id="4" name="Footer Placeholder 3"/>
          <p:cNvSpPr>
            <a:spLocks noGrp="1"/>
          </p:cNvSpPr>
          <p:nvPr>
            <p:ph type="ftr" sz="quarter" idx="3"/>
          </p:nvPr>
        </p:nvSpPr>
        <p:spPr>
          <a:xfrm>
            <a:off x="333728" y="6270900"/>
            <a:ext cx="10736917" cy="428383"/>
          </a:xfrm>
          <a:prstGeom prst="rect">
            <a:avLst/>
          </a:prstGeom>
        </p:spPr>
        <p:txBody>
          <a:bodyPr vert="horz" lIns="91440" tIns="45720" rIns="91440" bIns="45720" rtlCol="0" anchor="ctr"/>
          <a:lstStyle>
            <a:lvl1pPr algn="l">
              <a:defRPr sz="1000">
                <a:solidFill>
                  <a:schemeClr val="tx1">
                    <a:tint val="75000"/>
                  </a:schemeClr>
                </a:solidFill>
                <a:latin typeface="Salesforce Sans"/>
              </a:defRPr>
            </a:lvl1pPr>
          </a:lstStyle>
          <a:p>
            <a:endParaRPr lang="en-US" dirty="0"/>
          </a:p>
        </p:txBody>
      </p:sp>
      <p:pic>
        <p:nvPicPr>
          <p:cNvPr id="44" name="Picture 43" descr="Salesforce Logo.png"/>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11239255" y="6264065"/>
            <a:ext cx="614087" cy="429862"/>
          </a:xfrm>
          <a:prstGeom prst="rect">
            <a:avLst/>
          </a:prstGeom>
        </p:spPr>
      </p:pic>
    </p:spTree>
    <p:extLst>
      <p:ext uri="{BB962C8B-B14F-4D97-AF65-F5344CB8AC3E}">
        <p14:creationId xmlns:p14="http://schemas.microsoft.com/office/powerpoint/2010/main" val="796289101"/>
      </p:ext>
    </p:extLst>
  </p:cSld>
  <p:clrMap bg1="lt1" tx1="dk1" bg2="lt2" tx2="dk2" accent1="accent1" accent2="accent2" accent3="accent3" accent4="accent4" accent5="accent5" accent6="accent6" hlink="hlink" folHlink="folHlink"/>
  <p:sldLayoutIdLst>
    <p:sldLayoutId id="2147483839" r:id="rId1"/>
    <p:sldLayoutId id="2147483818" r:id="rId2"/>
    <p:sldLayoutId id="2147483842" r:id="rId3"/>
    <p:sldLayoutId id="2147483791" r:id="rId4"/>
    <p:sldLayoutId id="2147483810" r:id="rId5"/>
    <p:sldLayoutId id="2147483792" r:id="rId6"/>
    <p:sldLayoutId id="2147483823" r:id="rId7"/>
    <p:sldLayoutId id="2147483820" r:id="rId8"/>
    <p:sldLayoutId id="2147483807" r:id="rId9"/>
    <p:sldLayoutId id="2147483806" r:id="rId10"/>
    <p:sldLayoutId id="2147483794" r:id="rId11"/>
    <p:sldLayoutId id="2147483793" r:id="rId12"/>
    <p:sldLayoutId id="2147483822" r:id="rId13"/>
    <p:sldLayoutId id="2147483821" r:id="rId14"/>
    <p:sldLayoutId id="2147483767" r:id="rId15"/>
    <p:sldLayoutId id="2147483769" r:id="rId16"/>
    <p:sldLayoutId id="2147483815" r:id="rId17"/>
    <p:sldLayoutId id="2147483816" r:id="rId18"/>
    <p:sldLayoutId id="2147483805" r:id="rId19"/>
    <p:sldLayoutId id="2147483843" r:id="rId20"/>
    <p:sldLayoutId id="2147483802" r:id="rId21"/>
    <p:sldLayoutId id="2147483803" r:id="rId22"/>
    <p:sldLayoutId id="2147483804" r:id="rId23"/>
    <p:sldLayoutId id="2147483800" r:id="rId24"/>
    <p:sldLayoutId id="2147483827" r:id="rId25"/>
    <p:sldLayoutId id="2147483826" r:id="rId26"/>
    <p:sldLayoutId id="2147483828" r:id="rId27"/>
    <p:sldLayoutId id="2147483831" r:id="rId28"/>
    <p:sldLayoutId id="2147483830" r:id="rId29"/>
    <p:sldLayoutId id="2147483829" r:id="rId30"/>
    <p:sldLayoutId id="2147483778" r:id="rId31"/>
    <p:sldLayoutId id="2147483832" r:id="rId3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marL="0" algn="l" defTabSz="914400" rtl="0" eaLnBrk="1" latinLnBrk="0" hangingPunct="1">
        <a:lnSpc>
          <a:spcPct val="100000"/>
        </a:lnSpc>
        <a:spcBef>
          <a:spcPct val="0"/>
        </a:spcBef>
        <a:buNone/>
        <a:defRPr lang="en-US" sz="3200" b="0" kern="1200" spc="0" baseline="0" dirty="0">
          <a:solidFill>
            <a:schemeClr val="accent1"/>
          </a:solidFill>
          <a:latin typeface="Salesforce Sans"/>
          <a:ea typeface="+mj-ea"/>
          <a:cs typeface="+mj-cs"/>
        </a:defRPr>
      </a:lvl1pPr>
    </p:titleStyle>
    <p:bodyStyle>
      <a:lvl1pPr marL="0" indent="0"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2000" kern="1200" spc="0" baseline="0" dirty="0" smtClean="0">
          <a:solidFill>
            <a:srgbClr val="7C868D"/>
          </a:solidFill>
          <a:latin typeface="Salesforce Sans"/>
          <a:ea typeface="+mn-ea"/>
          <a:cs typeface="+mn-cs"/>
        </a:defRPr>
      </a:lvl1pPr>
      <a:lvl2pPr marL="231775" indent="-231775"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800" kern="1200" spc="0" baseline="0" dirty="0" smtClean="0">
          <a:solidFill>
            <a:srgbClr val="7C868D"/>
          </a:solidFill>
          <a:latin typeface="Salesforce Sans"/>
          <a:ea typeface="+mn-ea"/>
          <a:cs typeface="+mn-cs"/>
        </a:defRPr>
      </a:lvl2pPr>
      <a:lvl3pPr marL="520700" indent="-171450" algn="l" defTabSz="914400" rtl="0" eaLnBrk="1" latinLnBrk="0" hangingPunct="1">
        <a:lnSpc>
          <a:spcPct val="100000"/>
        </a:lnSpc>
        <a:spcBef>
          <a:spcPts val="600"/>
        </a:spcBef>
        <a:spcAft>
          <a:spcPts val="600"/>
        </a:spcAft>
        <a:buClr>
          <a:schemeClr val="bg1">
            <a:lumMod val="75000"/>
          </a:schemeClr>
        </a:buClr>
        <a:buSzPct val="100000"/>
        <a:buFont typeface="Arial" panose="020B0604020202020204" pitchFamily="34" charset="0"/>
        <a:buChar char="•"/>
        <a:defRPr lang="en-US" sz="1600" kern="1200" spc="0" baseline="0" dirty="0" smtClean="0">
          <a:solidFill>
            <a:srgbClr val="7C868D"/>
          </a:solidFill>
          <a:latin typeface="Salesforce Sans"/>
          <a:ea typeface="+mn-ea"/>
          <a:cs typeface="+mn-cs"/>
        </a:defRPr>
      </a:lvl3pPr>
      <a:lvl4pPr marL="520700" indent="-1588" algn="l" defTabSz="914400" rtl="0" eaLnBrk="1" latinLnBrk="0" hangingPunct="1">
        <a:lnSpc>
          <a:spcPct val="100000"/>
        </a:lnSpc>
        <a:spcBef>
          <a:spcPts val="600"/>
        </a:spcBef>
        <a:spcAft>
          <a:spcPts val="600"/>
        </a:spcAft>
        <a:buClr>
          <a:schemeClr val="bg1">
            <a:lumMod val="50000"/>
          </a:schemeClr>
        </a:buClr>
        <a:buSzPct val="100000"/>
        <a:buFont typeface="Arial" panose="020B0604020202020204" pitchFamily="34" charset="0"/>
        <a:buChar char="​"/>
        <a:defRPr lang="en-US" sz="1600" kern="1200" spc="0" baseline="0" dirty="0" smtClean="0">
          <a:solidFill>
            <a:srgbClr val="0079A8"/>
          </a:solidFill>
          <a:latin typeface="Salesforce Sans"/>
          <a:ea typeface="+mn-ea"/>
          <a:cs typeface="+mn-cs"/>
        </a:defRPr>
      </a:lvl4pPr>
      <a:lvl5pPr marL="520700" indent="-171450" algn="l" defTabSz="914400" rtl="0" eaLnBrk="1" latinLnBrk="0" hangingPunct="1">
        <a:lnSpc>
          <a:spcPct val="100000"/>
        </a:lnSpc>
        <a:spcBef>
          <a:spcPts val="300"/>
        </a:spcBef>
        <a:spcAft>
          <a:spcPts val="600"/>
        </a:spcAft>
        <a:buClr>
          <a:schemeClr val="bg1">
            <a:lumMod val="50000"/>
          </a:schemeClr>
        </a:buClr>
        <a:buSzPct val="100000"/>
        <a:buFont typeface="Arial" panose="020B0604020202020204" pitchFamily="34" charset="0"/>
        <a:buChar char="​"/>
        <a:defRPr lang="en-US" sz="1000" kern="1200" spc="0" baseline="0" dirty="0">
          <a:solidFill>
            <a:srgbClr val="7C868D"/>
          </a:solidFill>
          <a:latin typeface="Salesforce Sans"/>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3.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Custom Objects: </a:t>
            </a:r>
            <a:br>
              <a:rPr lang="en-US" dirty="0"/>
            </a:br>
            <a:r>
              <a:rPr lang="en-US" dirty="0"/>
              <a:t>The Basics, Tips, and Tricks</a:t>
            </a:r>
          </a:p>
        </p:txBody>
      </p:sp>
      <p:sp>
        <p:nvSpPr>
          <p:cNvPr id="8" name="Content Placeholder 7"/>
          <p:cNvSpPr>
            <a:spLocks noGrp="1"/>
          </p:cNvSpPr>
          <p:nvPr>
            <p:ph sz="quarter" idx="10"/>
          </p:nvPr>
        </p:nvSpPr>
        <p:spPr/>
        <p:txBody>
          <a:bodyPr/>
          <a:lstStyle/>
          <a:p>
            <a:r>
              <a:rPr lang="en-US" dirty="0"/>
              <a:t>Julie Workman</a:t>
            </a:r>
          </a:p>
          <a:p>
            <a:r>
              <a:rPr lang="en-US" dirty="0"/>
              <a:t>Director of Technology</a:t>
            </a:r>
          </a:p>
          <a:p>
            <a:r>
              <a:rPr lang="en-US" dirty="0"/>
              <a:t>jworkman@bluestarfam.org</a:t>
            </a:r>
          </a:p>
          <a:p>
            <a:r>
              <a:rPr lang="en-US" dirty="0"/>
              <a:t>@</a:t>
            </a:r>
            <a:r>
              <a:rPr lang="en-US" dirty="0" err="1"/>
              <a:t>juliewworkman</a:t>
            </a:r>
            <a:endParaRPr lang="en-US" dirty="0"/>
          </a:p>
          <a:p>
            <a:r>
              <a:rPr lang="en-US" dirty="0"/>
              <a:t>	</a:t>
            </a:r>
          </a:p>
        </p:txBody>
      </p:sp>
    </p:spTree>
    <p:extLst>
      <p:ext uri="{BB962C8B-B14F-4D97-AF65-F5344CB8AC3E}">
        <p14:creationId xmlns:p14="http://schemas.microsoft.com/office/powerpoint/2010/main" val="133380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38327" y="1283368"/>
            <a:ext cx="11515535" cy="4938976"/>
          </a:xfrm>
        </p:spPr>
        <p:txBody>
          <a:bodyPr/>
          <a:lstStyle/>
          <a:p>
            <a:pPr>
              <a:lnSpc>
                <a:spcPct val="100000"/>
              </a:lnSpc>
            </a:pPr>
            <a:r>
              <a:rPr lang="en-US" sz="1400" dirty="0" smtClean="0"/>
              <a:t>Safe harbor statement under the Private Securities Litigation Reform Act of 1995:</a:t>
            </a:r>
          </a:p>
          <a:p>
            <a:pPr>
              <a:lnSpc>
                <a:spcPct val="100000"/>
              </a:lnSpc>
            </a:pPr>
            <a:r>
              <a:rPr lang="en-US" sz="1400" dirty="0" smtClean="0"/>
              <a:t>This presentation may contain forward-looking statements that involve risks, uncertainties, and assumptions. If any such uncertainties materialize or if any of the assumptions proves incorrect, the results of </a:t>
            </a:r>
            <a:r>
              <a:rPr lang="en-US" sz="1400" dirty="0" err="1" smtClean="0"/>
              <a:t>salesforce.com</a:t>
            </a:r>
            <a:r>
              <a:rPr lang="en-US" sz="1400" dirty="0" smtClean="0"/>
              <a:t>, </a:t>
            </a:r>
            <a:r>
              <a:rPr lang="en-US" sz="1400" dirty="0" err="1" smtClean="0"/>
              <a:t>inc.</a:t>
            </a:r>
            <a:r>
              <a:rPr lang="en-US" sz="1400" dirty="0" smtClean="0"/>
              <a:t> could differ materially from the results expressed or implied by the forward-looking statements we make. All statements other than statements of historical fact could be deemed forward-looking, including any projections of product or service availability, subscriber growth, earnings, revenues, or other financial items and any statements regarding strategies or plans of management for future operations, statements of belief, any statements concerning new, planned, or upgraded services or technology developments and customer contracts or use of our services.</a:t>
            </a:r>
          </a:p>
          <a:p>
            <a:pPr>
              <a:lnSpc>
                <a:spcPct val="100000"/>
              </a:lnSpc>
            </a:pPr>
            <a:r>
              <a:rPr lang="en-US" sz="1400" dirty="0" smtClean="0"/>
              <a:t>The risks and uncertainties referred to above include – but are not limited to – risks associated with developing and delivering new functionality for our service, new products and services, our new business model, our past operating losses, possible fluctuations in our operating results and rate of growth, interruptions or delays in our Web hosting, breach of our security measures, the outcome of any litigation, risks associated with completed and any possible mergers and acquisitions, the immature market in which we operate, our relatively limited operating history, our ability to expand, retain, and motivate our employees and manage our growth, new releases of our service and successful customer deployment, our limited history reselling non-</a:t>
            </a:r>
            <a:r>
              <a:rPr lang="en-US" sz="1400" dirty="0" err="1" smtClean="0"/>
              <a:t>salesforce.com</a:t>
            </a:r>
            <a:r>
              <a:rPr lang="en-US" sz="1400" dirty="0" smtClean="0"/>
              <a:t> products, and utilization and selling to larger enterprise customers. Further information on potential factors that could affect the financial results of </a:t>
            </a:r>
            <a:r>
              <a:rPr lang="en-US" sz="1400" dirty="0" err="1" smtClean="0"/>
              <a:t>salesforce.com</a:t>
            </a:r>
            <a:r>
              <a:rPr lang="en-US" sz="1400" dirty="0" smtClean="0"/>
              <a:t>, </a:t>
            </a:r>
            <a:r>
              <a:rPr lang="en-US" sz="1400" dirty="0" err="1" smtClean="0"/>
              <a:t>inc.</a:t>
            </a:r>
            <a:r>
              <a:rPr lang="en-US" sz="1400" dirty="0" smtClean="0"/>
              <a:t> is included in our annual report on Form 10-K for the most recent fiscal year and in our quarterly report on Form 10-Q for the most recent fiscal quarter. These documents and others containing important disclosures are available on the SEC Filings section of the Investor Information section of our Web site.</a:t>
            </a:r>
          </a:p>
          <a:p>
            <a:pPr>
              <a:lnSpc>
                <a:spcPct val="100000"/>
              </a:lnSpc>
            </a:pPr>
            <a:r>
              <a:rPr lang="en-US" sz="1400" dirty="0" smtClean="0"/>
              <a:t>Any unreleased services or features referenced in this or other presentations, press releases or public statements are not currently available and may not be delivered on time or at all. Customers who purchase our services should make the purchase decisions based upon features that are currently available. </a:t>
            </a:r>
            <a:r>
              <a:rPr lang="en-US" sz="1400" dirty="0" err="1" smtClean="0"/>
              <a:t>Salesforce.com</a:t>
            </a:r>
            <a:r>
              <a:rPr lang="en-US" sz="1400" dirty="0" smtClean="0"/>
              <a:t>, </a:t>
            </a:r>
            <a:r>
              <a:rPr lang="en-US" sz="1400" dirty="0" err="1" smtClean="0"/>
              <a:t>inc.</a:t>
            </a:r>
            <a:r>
              <a:rPr lang="en-US" sz="1400" dirty="0" smtClean="0"/>
              <a:t> assumes no obligation and does not intend to update these forward-looking statements.</a:t>
            </a:r>
          </a:p>
          <a:p>
            <a:pPr>
              <a:lnSpc>
                <a:spcPct val="100000"/>
              </a:lnSpc>
            </a:pPr>
            <a:endParaRPr lang="en-US" sz="1400" dirty="0"/>
          </a:p>
        </p:txBody>
      </p:sp>
      <p:sp>
        <p:nvSpPr>
          <p:cNvPr id="4" name="Title 3"/>
          <p:cNvSpPr>
            <a:spLocks noGrp="1"/>
          </p:cNvSpPr>
          <p:nvPr>
            <p:ph type="title"/>
          </p:nvPr>
        </p:nvSpPr>
        <p:spPr/>
        <p:txBody>
          <a:bodyPr/>
          <a:lstStyle/>
          <a:p>
            <a:r>
              <a:rPr lang="en-US" dirty="0" smtClean="0"/>
              <a:t>Safe Harbor</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1661" y="1650657"/>
            <a:ext cx="10058400" cy="36188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60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Introductions</a:t>
            </a:r>
            <a:endParaRPr lang="en-US" dirty="0"/>
          </a:p>
        </p:txBody>
      </p:sp>
    </p:spTree>
    <p:extLst>
      <p:ext uri="{BB962C8B-B14F-4D97-AF65-F5344CB8AC3E}">
        <p14:creationId xmlns:p14="http://schemas.microsoft.com/office/powerpoint/2010/main" val="1482194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Julie Workman, MS</a:t>
            </a:r>
            <a:endParaRPr lang="en-US" dirty="0"/>
          </a:p>
        </p:txBody>
      </p:sp>
      <p:sp>
        <p:nvSpPr>
          <p:cNvPr id="7" name="Subtitle 6"/>
          <p:cNvSpPr>
            <a:spLocks noGrp="1"/>
          </p:cNvSpPr>
          <p:nvPr>
            <p:ph type="subTitle" idx="1"/>
          </p:nvPr>
        </p:nvSpPr>
        <p:spPr/>
        <p:txBody>
          <a:bodyPr/>
          <a:lstStyle/>
          <a:p>
            <a:r>
              <a:rPr lang="en-US" dirty="0" smtClean="0"/>
              <a:t>Director of Technology, Blue Star Families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623" y="1594817"/>
            <a:ext cx="2908289" cy="224731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5515" y="-96477"/>
            <a:ext cx="2908289" cy="2247316"/>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5515" y="1594817"/>
            <a:ext cx="2908289" cy="224731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9623" y="-96477"/>
            <a:ext cx="2908289" cy="2247316"/>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11529" y="1369299"/>
            <a:ext cx="3254550" cy="4561598"/>
          </a:xfrm>
          <a:prstGeom prst="rect">
            <a:avLst/>
          </a:prstGeom>
        </p:spPr>
      </p:pic>
    </p:spTree>
    <p:extLst>
      <p:ext uri="{BB962C8B-B14F-4D97-AF65-F5344CB8AC3E}">
        <p14:creationId xmlns:p14="http://schemas.microsoft.com/office/powerpoint/2010/main" val="3896373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idx="1"/>
          </p:nvPr>
        </p:nvSpPr>
        <p:spPr/>
        <p:txBody>
          <a:bodyPr/>
          <a:lstStyle/>
          <a:p>
            <a:pPr marL="457200" indent="-457200">
              <a:lnSpc>
                <a:spcPct val="200000"/>
              </a:lnSpc>
              <a:buFont typeface="+mj-lt"/>
              <a:buAutoNum type="arabicPeriod"/>
            </a:pPr>
            <a:r>
              <a:rPr lang="en-US" b="1" dirty="0" smtClean="0"/>
              <a:t>What are custom objects, really? </a:t>
            </a:r>
            <a:endParaRPr lang="en-US" b="1" dirty="0" smtClean="0"/>
          </a:p>
          <a:p>
            <a:pPr marL="457200" indent="-457200">
              <a:lnSpc>
                <a:spcPct val="200000"/>
              </a:lnSpc>
              <a:buFont typeface="+mj-lt"/>
              <a:buAutoNum type="arabicPeriod"/>
            </a:pPr>
            <a:r>
              <a:rPr lang="en-US" b="1" dirty="0" smtClean="0"/>
              <a:t>How to use </a:t>
            </a:r>
            <a:r>
              <a:rPr lang="en-US" b="1" dirty="0" smtClean="0"/>
              <a:t>Schema Builder to understand </a:t>
            </a:r>
            <a:r>
              <a:rPr lang="en-US" b="1" dirty="0" smtClean="0"/>
              <a:t>relationships and model new functionality</a:t>
            </a:r>
            <a:endParaRPr lang="en-US" b="1" dirty="0" smtClean="0"/>
          </a:p>
          <a:p>
            <a:pPr marL="457200" indent="-457200">
              <a:lnSpc>
                <a:spcPct val="200000"/>
              </a:lnSpc>
              <a:buFont typeface="+mj-lt"/>
              <a:buAutoNum type="arabicPeriod"/>
            </a:pPr>
            <a:r>
              <a:rPr lang="en-US" b="1" dirty="0" smtClean="0"/>
              <a:t>Understanding considerations when creating objects</a:t>
            </a:r>
            <a:endParaRPr lang="en-US" b="1" dirty="0" smtClean="0"/>
          </a:p>
          <a:p>
            <a:pPr marL="457200" indent="-457200">
              <a:lnSpc>
                <a:spcPct val="200000"/>
              </a:lnSpc>
              <a:buFont typeface="+mj-lt"/>
              <a:buAutoNum type="arabicPeriod"/>
            </a:pPr>
            <a:r>
              <a:rPr lang="en-US" b="1" dirty="0" smtClean="0"/>
              <a:t>Object Permissions and access</a:t>
            </a:r>
          </a:p>
          <a:p>
            <a:pPr marL="457200" indent="-457200">
              <a:lnSpc>
                <a:spcPct val="200000"/>
              </a:lnSpc>
              <a:buFont typeface="+mj-lt"/>
              <a:buAutoNum type="arabicPeriod"/>
            </a:pPr>
            <a:r>
              <a:rPr lang="en-US" b="1" dirty="0" smtClean="0"/>
              <a:t>Best Practices</a:t>
            </a:r>
          </a:p>
        </p:txBody>
      </p:sp>
      <p:sp>
        <p:nvSpPr>
          <p:cNvPr id="2" name="Text Placeholder 1"/>
          <p:cNvSpPr>
            <a:spLocks noGrp="1"/>
          </p:cNvSpPr>
          <p:nvPr>
            <p:ph type="body" sz="quarter" idx="16"/>
          </p:nvPr>
        </p:nvSpPr>
        <p:spPr>
          <a:xfrm>
            <a:off x="338328" y="1021080"/>
            <a:ext cx="11484864" cy="369332"/>
          </a:xfrm>
        </p:spPr>
        <p:txBody>
          <a:bodyPr/>
          <a:lstStyle/>
          <a:p>
            <a:r>
              <a:rPr lang="en-US" dirty="0" smtClean="0"/>
              <a:t>Unleash the power of custom objects with… </a:t>
            </a:r>
            <a:endParaRPr lang="en-US" dirty="0"/>
          </a:p>
        </p:txBody>
      </p:sp>
      <p:sp>
        <p:nvSpPr>
          <p:cNvPr id="3" name="Title 2"/>
          <p:cNvSpPr>
            <a:spLocks noGrp="1"/>
          </p:cNvSpPr>
          <p:nvPr>
            <p:ph type="title"/>
          </p:nvPr>
        </p:nvSpPr>
        <p:spPr/>
        <p:txBody>
          <a:bodyPr/>
          <a:lstStyle/>
          <a:p>
            <a:r>
              <a:rPr lang="en-US" dirty="0" smtClean="0"/>
              <a:t>Custom Object Takeaways</a:t>
            </a:r>
            <a:endParaRPr lang="en-US" dirty="0"/>
          </a:p>
        </p:txBody>
      </p:sp>
    </p:spTree>
    <p:extLst>
      <p:ext uri="{BB962C8B-B14F-4D97-AF65-F5344CB8AC3E}">
        <p14:creationId xmlns:p14="http://schemas.microsoft.com/office/powerpoint/2010/main" val="225859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0304" y="1205746"/>
            <a:ext cx="4779911" cy="4779911"/>
          </a:xfrm>
        </p:spPr>
      </p:pic>
      <p:sp>
        <p:nvSpPr>
          <p:cNvPr id="2" name="Text Placeholder 1"/>
          <p:cNvSpPr>
            <a:spLocks noGrp="1"/>
          </p:cNvSpPr>
          <p:nvPr>
            <p:ph type="body" sz="quarter" idx="16"/>
          </p:nvPr>
        </p:nvSpPr>
        <p:spPr>
          <a:xfrm>
            <a:off x="338328" y="1021080"/>
            <a:ext cx="11484864" cy="369332"/>
          </a:xfrm>
        </p:spPr>
        <p:txBody>
          <a:bodyPr/>
          <a:lstStyle/>
          <a:p>
            <a:r>
              <a:rPr lang="en-US" dirty="0" smtClean="0"/>
              <a:t> </a:t>
            </a:r>
            <a:endParaRPr lang="en-US" dirty="0"/>
          </a:p>
        </p:txBody>
      </p:sp>
      <p:sp>
        <p:nvSpPr>
          <p:cNvPr id="3" name="Title 2"/>
          <p:cNvSpPr>
            <a:spLocks noGrp="1"/>
          </p:cNvSpPr>
          <p:nvPr>
            <p:ph type="title"/>
          </p:nvPr>
        </p:nvSpPr>
        <p:spPr/>
        <p:txBody>
          <a:bodyPr/>
          <a:lstStyle/>
          <a:p>
            <a:r>
              <a:rPr lang="en-US" dirty="0" smtClean="0"/>
              <a:t>What are custom objects? </a:t>
            </a:r>
            <a:endParaRPr lang="en-US" dirty="0"/>
          </a:p>
        </p:txBody>
      </p:sp>
    </p:spTree>
    <p:extLst>
      <p:ext uri="{BB962C8B-B14F-4D97-AF65-F5344CB8AC3E}">
        <p14:creationId xmlns:p14="http://schemas.microsoft.com/office/powerpoint/2010/main" val="2406559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idx="1"/>
          </p:nvPr>
        </p:nvSpPr>
        <p:spPr/>
        <p:txBody>
          <a:bodyPr/>
          <a:lstStyle/>
          <a:p>
            <a:pPr marL="457200" indent="-457200">
              <a:lnSpc>
                <a:spcPct val="200000"/>
              </a:lnSpc>
              <a:buFont typeface="Arial" panose="020B0604020202020204" pitchFamily="34" charset="0"/>
              <a:buChar char="•"/>
            </a:pPr>
            <a:r>
              <a:rPr lang="en-US" b="1" dirty="0" smtClean="0"/>
              <a:t>Your business needs are unique, complex, and changing</a:t>
            </a:r>
          </a:p>
          <a:p>
            <a:pPr marL="457200" indent="-457200">
              <a:lnSpc>
                <a:spcPct val="200000"/>
              </a:lnSpc>
              <a:buFont typeface="Arial" panose="020B0604020202020204" pitchFamily="34" charset="0"/>
              <a:buChar char="•"/>
            </a:pPr>
            <a:r>
              <a:rPr lang="en-US" b="1" dirty="0" smtClean="0"/>
              <a:t>Custom objects connect </a:t>
            </a:r>
            <a:r>
              <a:rPr lang="en-US" b="1" dirty="0"/>
              <a:t>the </a:t>
            </a:r>
            <a:r>
              <a:rPr lang="en-US" b="1" dirty="0" smtClean="0"/>
              <a:t>dots between data sets </a:t>
            </a:r>
            <a:endParaRPr lang="en-US" b="1" dirty="0"/>
          </a:p>
          <a:p>
            <a:pPr marL="457200" indent="-457200">
              <a:lnSpc>
                <a:spcPct val="200000"/>
              </a:lnSpc>
              <a:buFont typeface="Arial" panose="020B0604020202020204" pitchFamily="34" charset="0"/>
              <a:buChar char="•"/>
            </a:pPr>
            <a:r>
              <a:rPr lang="en-US" b="1" dirty="0" smtClean="0"/>
              <a:t>Custom objects can drive user adoption</a:t>
            </a:r>
          </a:p>
          <a:p>
            <a:pPr marL="457200" indent="-457200">
              <a:lnSpc>
                <a:spcPct val="200000"/>
              </a:lnSpc>
              <a:buFont typeface="Arial" panose="020B0604020202020204" pitchFamily="34" charset="0"/>
              <a:buChar char="•"/>
            </a:pPr>
            <a:r>
              <a:rPr lang="en-US" b="1" dirty="0" smtClean="0"/>
              <a:t>Flexibility in design </a:t>
            </a:r>
          </a:p>
          <a:p>
            <a:pPr marL="457200" indent="-457200">
              <a:lnSpc>
                <a:spcPct val="200000"/>
              </a:lnSpc>
              <a:buFont typeface="Arial" panose="020B0604020202020204" pitchFamily="34" charset="0"/>
              <a:buChar char="•"/>
            </a:pPr>
            <a:endParaRPr lang="en-US" dirty="0" smtClean="0"/>
          </a:p>
          <a:p>
            <a:pPr marL="457200" indent="-457200">
              <a:lnSpc>
                <a:spcPct val="200000"/>
              </a:lnSpc>
              <a:buFont typeface="+mj-lt"/>
              <a:buAutoNum type="arabicPeriod"/>
            </a:pPr>
            <a:endParaRPr lang="en-US" dirty="0" smtClean="0"/>
          </a:p>
        </p:txBody>
      </p:sp>
      <p:sp>
        <p:nvSpPr>
          <p:cNvPr id="2" name="Text Placeholder 1"/>
          <p:cNvSpPr>
            <a:spLocks noGrp="1"/>
          </p:cNvSpPr>
          <p:nvPr>
            <p:ph type="body" sz="quarter" idx="16"/>
          </p:nvPr>
        </p:nvSpPr>
        <p:spPr>
          <a:xfrm>
            <a:off x="338328" y="1021080"/>
            <a:ext cx="11484864" cy="369332"/>
          </a:xfrm>
        </p:spPr>
        <p:txBody>
          <a:bodyPr/>
          <a:lstStyle/>
          <a:p>
            <a:r>
              <a:rPr lang="en-US" dirty="0" smtClean="0"/>
              <a:t> </a:t>
            </a:r>
            <a:endParaRPr lang="en-US" dirty="0"/>
          </a:p>
        </p:txBody>
      </p:sp>
      <p:sp>
        <p:nvSpPr>
          <p:cNvPr id="3" name="Title 2"/>
          <p:cNvSpPr>
            <a:spLocks noGrp="1"/>
          </p:cNvSpPr>
          <p:nvPr>
            <p:ph type="title"/>
          </p:nvPr>
        </p:nvSpPr>
        <p:spPr/>
        <p:txBody>
          <a:bodyPr/>
          <a:lstStyle/>
          <a:p>
            <a:r>
              <a:rPr lang="en-US" dirty="0" smtClean="0"/>
              <a:t>Why are Custom Objects so Awesome?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5026" y="3200059"/>
            <a:ext cx="5068165" cy="2134477"/>
          </a:xfrm>
          <a:prstGeom prst="rect">
            <a:avLst/>
          </a:prstGeom>
        </p:spPr>
      </p:pic>
    </p:spTree>
    <p:extLst>
      <p:ext uri="{BB962C8B-B14F-4D97-AF65-F5344CB8AC3E}">
        <p14:creationId xmlns:p14="http://schemas.microsoft.com/office/powerpoint/2010/main" val="26758478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Use </a:t>
            </a:r>
            <a:r>
              <a:rPr lang="en-US" dirty="0" smtClean="0"/>
              <a:t>Build</a:t>
            </a:r>
            <a:r>
              <a:rPr lang="en-US" dirty="0" smtClean="0">
                <a:sym typeface="Wingdings" panose="05000000000000000000" pitchFamily="2" charset="2"/>
              </a:rPr>
              <a:t> Create Objects</a:t>
            </a:r>
            <a:endParaRPr lang="en-US" dirty="0"/>
          </a:p>
        </p:txBody>
      </p:sp>
      <p:sp>
        <p:nvSpPr>
          <p:cNvPr id="6" name="Content Placeholder 5"/>
          <p:cNvSpPr>
            <a:spLocks noGrp="1"/>
          </p:cNvSpPr>
          <p:nvPr>
            <p:ph sz="quarter" idx="10"/>
          </p:nvPr>
        </p:nvSpPr>
        <p:spPr/>
        <p:txBody>
          <a:bodyPr/>
          <a:lstStyle/>
          <a:p>
            <a:pPr>
              <a:buNone/>
            </a:pPr>
            <a:endParaRPr lang="en-US" dirty="0" smtClean="0"/>
          </a:p>
          <a:p>
            <a:pPr>
              <a:buNone/>
            </a:pPr>
            <a:endParaRPr lang="en-US" dirty="0"/>
          </a:p>
          <a:p>
            <a:pPr>
              <a:buNone/>
            </a:pPr>
            <a:r>
              <a:rPr lang="en-US" dirty="0" smtClean="0"/>
              <a:t>Custom Object Definition Edit</a:t>
            </a:r>
          </a:p>
          <a:p>
            <a:pPr>
              <a:buNone/>
            </a:pPr>
            <a:r>
              <a:rPr lang="en-US" i="1" dirty="0" smtClean="0"/>
              <a:t>Think through that Record Name Label and Format bit! </a:t>
            </a:r>
            <a:endParaRPr lang="en-US" i="1" dirty="0"/>
          </a:p>
        </p:txBody>
      </p:sp>
      <p:sp>
        <p:nvSpPr>
          <p:cNvPr id="8" name="Text Placeholder 7"/>
          <p:cNvSpPr>
            <a:spLocks noGrp="1"/>
          </p:cNvSpPr>
          <p:nvPr>
            <p:ph type="body" sz="quarter" idx="16"/>
          </p:nvPr>
        </p:nvSpPr>
        <p:spPr>
          <a:xfrm>
            <a:off x="338328" y="1021080"/>
            <a:ext cx="11484864" cy="369332"/>
          </a:xfrm>
        </p:spPr>
        <p:txBody>
          <a:bodyPr/>
          <a:lstStyle/>
          <a:p>
            <a:r>
              <a:rPr lang="en-US" dirty="0" smtClean="0"/>
              <a:t>A step-by-step process to create new objects</a:t>
            </a:r>
            <a:endParaRPr lang="en-US" dirty="0"/>
          </a:p>
        </p:txBody>
      </p:sp>
      <p:pic>
        <p:nvPicPr>
          <p:cNvPr id="4" name="Content Placeholder 3"/>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4206875" y="1604342"/>
            <a:ext cx="7648575" cy="4411316"/>
          </a:xfrm>
        </p:spPr>
      </p:pic>
    </p:spTree>
    <p:extLst>
      <p:ext uri="{BB962C8B-B14F-4D97-AF65-F5344CB8AC3E}">
        <p14:creationId xmlns:p14="http://schemas.microsoft.com/office/powerpoint/2010/main" val="184908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To Tab, or Not To Tab</a:t>
            </a:r>
            <a:endParaRPr lang="en-US" dirty="0"/>
          </a:p>
        </p:txBody>
      </p:sp>
      <p:sp>
        <p:nvSpPr>
          <p:cNvPr id="8" name="Text Placeholder 7"/>
          <p:cNvSpPr>
            <a:spLocks noGrp="1"/>
          </p:cNvSpPr>
          <p:nvPr>
            <p:ph type="body" sz="quarter" idx="16"/>
          </p:nvPr>
        </p:nvSpPr>
        <p:spPr>
          <a:xfrm>
            <a:off x="338328" y="1021080"/>
            <a:ext cx="11484864" cy="369332"/>
          </a:xfrm>
        </p:spPr>
        <p:txBody>
          <a:bodyPr/>
          <a:lstStyle/>
          <a:p>
            <a:r>
              <a:rPr lang="en-US" dirty="0" smtClean="0"/>
              <a:t>Just how visible do you want the data in this object to be? </a:t>
            </a:r>
            <a:endParaRPr lang="en-US" dirty="0"/>
          </a:p>
        </p:txBody>
      </p:sp>
      <p:pic>
        <p:nvPicPr>
          <p:cNvPr id="7" name="Content Placeholder 6"/>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4205287" y="1601723"/>
            <a:ext cx="7648575" cy="37051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Content Placeholder 14"/>
          <p:cNvSpPr>
            <a:spLocks noGrp="1"/>
          </p:cNvSpPr>
          <p:nvPr>
            <p:ph sz="quarter" idx="10"/>
          </p:nvPr>
        </p:nvSpPr>
        <p:spPr/>
        <p:txBody>
          <a:bodyPr/>
          <a:lstStyle/>
          <a:p>
            <a:r>
              <a:rPr lang="en-US" dirty="0" smtClean="0"/>
              <a:t>Consider… </a:t>
            </a:r>
          </a:p>
          <a:p>
            <a:pPr marL="342900" indent="-342900">
              <a:buFont typeface="Arial" panose="020B0604020202020204" pitchFamily="34" charset="0"/>
              <a:buChar char="•"/>
            </a:pPr>
            <a:r>
              <a:rPr lang="en-US" dirty="0" smtClean="0"/>
              <a:t>Record creation capability, especially for “child” records</a:t>
            </a:r>
          </a:p>
          <a:p>
            <a:pPr marL="342900" indent="-342900">
              <a:buFont typeface="Arial" panose="020B0604020202020204" pitchFamily="34" charset="0"/>
              <a:buChar char="•"/>
            </a:pPr>
            <a:r>
              <a:rPr lang="en-US" dirty="0" smtClean="0"/>
              <a:t>Search results, reporting, access</a:t>
            </a:r>
          </a:p>
          <a:p>
            <a:pPr marL="342900" indent="-342900">
              <a:buFont typeface="Arial" panose="020B0604020202020204" pitchFamily="34" charset="0"/>
              <a:buChar char="•"/>
            </a:pPr>
            <a:r>
              <a:rPr lang="en-US" dirty="0" smtClean="0"/>
              <a:t>Use description fields always</a:t>
            </a:r>
          </a:p>
          <a:p>
            <a:pPr marL="342900" indent="-342900">
              <a:buFont typeface="Arial" panose="020B0604020202020204" pitchFamily="34" charset="0"/>
              <a:buChar char="•"/>
            </a:pPr>
            <a:r>
              <a:rPr lang="en-US" dirty="0" smtClean="0"/>
              <a:t>Careful! Don’t “Include Tab” for every custom App! </a:t>
            </a:r>
          </a:p>
          <a:p>
            <a:pPr marL="342900" indent="-342900">
              <a:buFont typeface="Arial" panose="020B0604020202020204" pitchFamily="34" charset="0"/>
              <a:buChar char="•"/>
            </a:pPr>
            <a:r>
              <a:rPr lang="en-US" dirty="0" smtClean="0"/>
              <a:t>Still to do: CRED permissions</a:t>
            </a:r>
          </a:p>
          <a:p>
            <a:pPr>
              <a:buNone/>
            </a:pPr>
            <a:endParaRPr lang="en-US" dirty="0"/>
          </a:p>
        </p:txBody>
      </p:sp>
    </p:spTree>
    <p:extLst>
      <p:ext uri="{BB962C8B-B14F-4D97-AF65-F5344CB8AC3E}">
        <p14:creationId xmlns:p14="http://schemas.microsoft.com/office/powerpoint/2010/main" val="24487975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We have a Custom Object! Awesomeness! </a:t>
            </a:r>
            <a:endParaRPr lang="en-US" dirty="0"/>
          </a:p>
        </p:txBody>
      </p:sp>
      <p:sp>
        <p:nvSpPr>
          <p:cNvPr id="8" name="Text Placeholder 7"/>
          <p:cNvSpPr>
            <a:spLocks noGrp="1"/>
          </p:cNvSpPr>
          <p:nvPr>
            <p:ph type="body" sz="quarter" idx="16"/>
          </p:nvPr>
        </p:nvSpPr>
        <p:spPr>
          <a:xfrm>
            <a:off x="338328" y="1021080"/>
            <a:ext cx="11484864" cy="369332"/>
          </a:xfrm>
        </p:spPr>
        <p:txBody>
          <a:bodyPr/>
          <a:lstStyle/>
          <a:p>
            <a:r>
              <a:rPr lang="en-US" dirty="0" smtClean="0"/>
              <a:t>What do we have at this point? </a:t>
            </a:r>
            <a:endParaRPr lang="en-US" dirty="0"/>
          </a:p>
        </p:txBody>
      </p:sp>
      <p:sp>
        <p:nvSpPr>
          <p:cNvPr id="15" name="Content Placeholder 14"/>
          <p:cNvSpPr>
            <a:spLocks noGrp="1"/>
          </p:cNvSpPr>
          <p:nvPr>
            <p:ph sz="quarter" idx="10"/>
          </p:nvPr>
        </p:nvSpPr>
        <p:spPr/>
        <p:txBody>
          <a:bodyPr/>
          <a:lstStyle/>
          <a:p>
            <a:pPr>
              <a:buNone/>
            </a:pPr>
            <a:r>
              <a:rPr lang="en-US" dirty="0" smtClean="0"/>
              <a:t>Standard Fields </a:t>
            </a:r>
          </a:p>
          <a:p>
            <a:pPr marL="342900" indent="-342900"/>
            <a:r>
              <a:rPr lang="en-US" dirty="0" smtClean="0"/>
              <a:t>Name Field</a:t>
            </a:r>
          </a:p>
          <a:p>
            <a:pPr marL="342900" indent="-342900"/>
            <a:r>
              <a:rPr lang="en-US" dirty="0" smtClean="0"/>
              <a:t>Audit Fields</a:t>
            </a:r>
          </a:p>
          <a:p>
            <a:pPr>
              <a:buNone/>
            </a:pPr>
            <a:r>
              <a:rPr lang="en-US" dirty="0"/>
              <a:t>Tab </a:t>
            </a:r>
          </a:p>
          <a:p>
            <a:pPr>
              <a:buNone/>
            </a:pPr>
            <a:r>
              <a:rPr lang="en-US" dirty="0"/>
              <a:t>Report type</a:t>
            </a:r>
          </a:p>
          <a:p>
            <a:pPr>
              <a:buNone/>
            </a:pPr>
            <a:r>
              <a:rPr lang="en-US" dirty="0" smtClean="0"/>
              <a:t>Page Layout</a:t>
            </a:r>
          </a:p>
          <a:p>
            <a:pPr>
              <a:buNone/>
            </a:pPr>
            <a:endParaRPr lang="en-US" dirty="0" smtClean="0"/>
          </a:p>
          <a:p>
            <a:pPr>
              <a:buNone/>
            </a:pPr>
            <a:r>
              <a:rPr lang="en-US" i="1" dirty="0" smtClean="0"/>
              <a:t>You know about that Awesome blue rectangle, right? </a:t>
            </a:r>
            <a:endParaRPr lang="en-US" i="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5622" y="2259260"/>
            <a:ext cx="8559114" cy="2098229"/>
          </a:xfrm>
          <a:prstGeom prst="rect">
            <a:avLst/>
          </a:prstGeom>
        </p:spPr>
      </p:pic>
    </p:spTree>
    <p:extLst>
      <p:ext uri="{BB962C8B-B14F-4D97-AF65-F5344CB8AC3E}">
        <p14:creationId xmlns:p14="http://schemas.microsoft.com/office/powerpoint/2010/main" val="16348716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idx="1"/>
          </p:nvPr>
        </p:nvSpPr>
        <p:spPr/>
        <p:txBody>
          <a:bodyPr/>
          <a:lstStyle/>
          <a:p>
            <a:pPr>
              <a:buNone/>
            </a:pPr>
            <a:r>
              <a:rPr lang="en-US" b="1" dirty="0" smtClean="0"/>
              <a:t>Tabs</a:t>
            </a:r>
            <a:r>
              <a:rPr lang="en-US" dirty="0" smtClean="0"/>
              <a:t>: Go or no go?</a:t>
            </a:r>
          </a:p>
          <a:p>
            <a:pPr lvl="2">
              <a:buClr>
                <a:srgbClr val="FFFFFF">
                  <a:lumMod val="75000"/>
                </a:srgbClr>
              </a:buClr>
            </a:pPr>
            <a:r>
              <a:rPr lang="en-US" dirty="0" smtClean="0"/>
              <a:t>Search ability</a:t>
            </a:r>
          </a:p>
          <a:p>
            <a:pPr lvl="2">
              <a:buClr>
                <a:srgbClr val="FFFFFF">
                  <a:lumMod val="75000"/>
                </a:srgbClr>
              </a:buClr>
            </a:pPr>
            <a:r>
              <a:rPr lang="en-US" dirty="0" smtClean="0"/>
              <a:t>Visibility in Apps—consider including for parent objects</a:t>
            </a:r>
          </a:p>
          <a:p>
            <a:pPr>
              <a:buNone/>
            </a:pPr>
            <a:r>
              <a:rPr lang="en-US" b="1" dirty="0" smtClean="0"/>
              <a:t>Apps</a:t>
            </a:r>
            <a:r>
              <a:rPr lang="en-US" dirty="0" smtClean="0"/>
              <a:t>: Include your tab in apps of interest</a:t>
            </a:r>
          </a:p>
          <a:p>
            <a:pPr>
              <a:buNone/>
            </a:pPr>
            <a:r>
              <a:rPr lang="en-US" b="1" dirty="0" smtClean="0"/>
              <a:t>Permissions</a:t>
            </a:r>
            <a:r>
              <a:rPr lang="en-US" dirty="0" smtClean="0"/>
              <a:t>: When creating a new object, visibility depends on</a:t>
            </a:r>
          </a:p>
          <a:p>
            <a:pPr lvl="2">
              <a:buClr>
                <a:srgbClr val="FFFFFF">
                  <a:lumMod val="75000"/>
                </a:srgbClr>
              </a:buClr>
            </a:pPr>
            <a:r>
              <a:rPr lang="en-US" dirty="0" smtClean="0"/>
              <a:t>Enterprise, Unlimited, Performance, and Developer: </a:t>
            </a:r>
            <a:r>
              <a:rPr lang="en-US" i="1" dirty="0" smtClean="0"/>
              <a:t>depends on “View All Data” or “Modify All Data” disabled</a:t>
            </a:r>
          </a:p>
          <a:p>
            <a:pPr lvl="2">
              <a:buClr>
                <a:srgbClr val="FFFFFF">
                  <a:lumMod val="75000"/>
                </a:srgbClr>
              </a:buClr>
            </a:pPr>
            <a:r>
              <a:rPr lang="en-US" dirty="0" smtClean="0"/>
              <a:t>Contact Manager, Group, and Professional Editions: CRED permissions are enabled for all profiles</a:t>
            </a:r>
          </a:p>
          <a:p>
            <a:pPr marL="0" lvl="1" indent="0">
              <a:buClr>
                <a:srgbClr val="FFFFFF">
                  <a:lumMod val="75000"/>
                </a:srgbClr>
              </a:buClr>
              <a:buNone/>
            </a:pPr>
            <a:r>
              <a:rPr lang="en-US" b="1" dirty="0" smtClean="0"/>
              <a:t>Sharing</a:t>
            </a:r>
            <a:r>
              <a:rPr lang="en-US" dirty="0" smtClean="0"/>
              <a:t>: controlled by OWD</a:t>
            </a:r>
          </a:p>
          <a:p>
            <a:pPr marL="0" lvl="1" indent="0">
              <a:buClr>
                <a:srgbClr val="FFFFFF">
                  <a:lumMod val="75000"/>
                </a:srgbClr>
              </a:buClr>
              <a:buNone/>
            </a:pPr>
            <a:r>
              <a:rPr lang="en-US" b="1" dirty="0" smtClean="0"/>
              <a:t>Delegating Administration</a:t>
            </a:r>
            <a:r>
              <a:rPr lang="en-US" dirty="0" smtClean="0"/>
              <a:t>: to non-administrator owners</a:t>
            </a:r>
            <a:endParaRPr lang="en-US" b="1" dirty="0" smtClean="0"/>
          </a:p>
          <a:p>
            <a:pPr marL="0" lvl="1" indent="0">
              <a:buClr>
                <a:srgbClr val="FFFFFF">
                  <a:lumMod val="75000"/>
                </a:srgbClr>
              </a:buClr>
              <a:buNone/>
            </a:pPr>
            <a:r>
              <a:rPr lang="en-US" b="1" dirty="0" smtClean="0"/>
              <a:t>Queues</a:t>
            </a:r>
            <a:r>
              <a:rPr lang="en-US" dirty="0" smtClean="0"/>
              <a:t>: distributing ownership of records</a:t>
            </a:r>
            <a:endParaRPr lang="en-US" b="1" dirty="0" smtClean="0"/>
          </a:p>
          <a:p>
            <a:pPr marL="0" lvl="1" indent="0">
              <a:buClr>
                <a:srgbClr val="FFFFFF">
                  <a:lumMod val="75000"/>
                </a:srgbClr>
              </a:buClr>
              <a:buNone/>
            </a:pPr>
            <a:r>
              <a:rPr lang="en-US" b="1" dirty="0" smtClean="0"/>
              <a:t>Search</a:t>
            </a:r>
            <a:r>
              <a:rPr lang="en-US" dirty="0" smtClean="0"/>
              <a:t>: finding custom object records</a:t>
            </a:r>
            <a:endParaRPr lang="en-US" b="1" dirty="0"/>
          </a:p>
          <a:p>
            <a:pPr>
              <a:buNone/>
            </a:pPr>
            <a:r>
              <a:rPr lang="en-US" dirty="0" smtClean="0"/>
              <a:t> </a:t>
            </a:r>
          </a:p>
          <a:p>
            <a:pPr>
              <a:buNone/>
            </a:pPr>
            <a:endParaRPr lang="en-US" dirty="0" smtClean="0"/>
          </a:p>
        </p:txBody>
      </p:sp>
      <p:sp>
        <p:nvSpPr>
          <p:cNvPr id="2" name="Text Placeholder 1"/>
          <p:cNvSpPr>
            <a:spLocks noGrp="1"/>
          </p:cNvSpPr>
          <p:nvPr>
            <p:ph type="body" sz="quarter" idx="16"/>
          </p:nvPr>
        </p:nvSpPr>
        <p:spPr>
          <a:xfrm>
            <a:off x="338328" y="1021080"/>
            <a:ext cx="11484864" cy="369332"/>
          </a:xfrm>
        </p:spPr>
        <p:txBody>
          <a:bodyPr/>
          <a:lstStyle/>
          <a:p>
            <a:r>
              <a:rPr lang="en-US" dirty="0" smtClean="0"/>
              <a:t>Will users see the new object? </a:t>
            </a:r>
            <a:endParaRPr lang="en-US" dirty="0"/>
          </a:p>
        </p:txBody>
      </p:sp>
      <p:sp>
        <p:nvSpPr>
          <p:cNvPr id="3" name="Title 2"/>
          <p:cNvSpPr>
            <a:spLocks noGrp="1"/>
          </p:cNvSpPr>
          <p:nvPr>
            <p:ph type="title"/>
          </p:nvPr>
        </p:nvSpPr>
        <p:spPr/>
        <p:txBody>
          <a:bodyPr/>
          <a:lstStyle/>
          <a:p>
            <a:r>
              <a:rPr lang="en-US" dirty="0" smtClean="0"/>
              <a:t>Object Visibility</a:t>
            </a:r>
            <a:endParaRPr lang="en-US" dirty="0"/>
          </a:p>
        </p:txBody>
      </p:sp>
    </p:spTree>
    <p:extLst>
      <p:ext uri="{BB962C8B-B14F-4D97-AF65-F5344CB8AC3E}">
        <p14:creationId xmlns:p14="http://schemas.microsoft.com/office/powerpoint/2010/main" val="1865674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Use Schema Builder </a:t>
            </a:r>
          </a:p>
        </p:txBody>
      </p:sp>
      <p:sp>
        <p:nvSpPr>
          <p:cNvPr id="6" name="Content Placeholder 5"/>
          <p:cNvSpPr>
            <a:spLocks noGrp="1"/>
          </p:cNvSpPr>
          <p:nvPr>
            <p:ph sz="quarter" idx="10"/>
          </p:nvPr>
        </p:nvSpPr>
        <p:spPr/>
        <p:txBody>
          <a:bodyPr/>
          <a:lstStyle/>
          <a:p>
            <a:pPr>
              <a:buNone/>
            </a:pPr>
            <a:r>
              <a:rPr lang="en-US" dirty="0"/>
              <a:t>Schema Builder is the visual display of your </a:t>
            </a:r>
            <a:r>
              <a:rPr lang="en-US" u="sng" dirty="0"/>
              <a:t>data </a:t>
            </a:r>
            <a:r>
              <a:rPr lang="en-US" u="sng" dirty="0" smtClean="0"/>
              <a:t>model</a:t>
            </a:r>
            <a:endParaRPr lang="en-US" u="sng" dirty="0" smtClean="0"/>
          </a:p>
          <a:p>
            <a:pPr>
              <a:buNone/>
            </a:pPr>
            <a:endParaRPr lang="en-US" dirty="0"/>
          </a:p>
          <a:p>
            <a:pPr>
              <a:buNone/>
            </a:pPr>
            <a:r>
              <a:rPr lang="en-US" dirty="0" smtClean="0"/>
              <a:t>(</a:t>
            </a:r>
            <a:r>
              <a:rPr lang="en-US" dirty="0"/>
              <a:t>Setup</a:t>
            </a:r>
            <a:r>
              <a:rPr lang="en-US" dirty="0">
                <a:sym typeface="Wingdings" panose="05000000000000000000" pitchFamily="2" charset="2"/>
              </a:rPr>
              <a:t> Build Schema Builder)</a:t>
            </a:r>
            <a:endParaRPr lang="en-US" dirty="0"/>
          </a:p>
          <a:p>
            <a:pPr>
              <a:buNone/>
            </a:pPr>
            <a:endParaRPr lang="en-US" dirty="0"/>
          </a:p>
          <a:p>
            <a:pPr>
              <a:buNone/>
            </a:pPr>
            <a:r>
              <a:rPr lang="en-US" dirty="0" smtClean="0"/>
              <a:t>Lean on your Sandboxes—create and model your solutions freely</a:t>
            </a:r>
            <a:endParaRPr lang="en-US" dirty="0"/>
          </a:p>
        </p:txBody>
      </p:sp>
      <p:pic>
        <p:nvPicPr>
          <p:cNvPr id="3" name="Content Placeholder 2"/>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5020266" y="1629001"/>
            <a:ext cx="6021792" cy="4416425"/>
          </a:xfrm>
        </p:spPr>
      </p:pic>
      <p:sp>
        <p:nvSpPr>
          <p:cNvPr id="8" name="Text Placeholder 7"/>
          <p:cNvSpPr>
            <a:spLocks noGrp="1"/>
          </p:cNvSpPr>
          <p:nvPr>
            <p:ph type="body" sz="quarter" idx="16"/>
          </p:nvPr>
        </p:nvSpPr>
        <p:spPr>
          <a:xfrm>
            <a:off x="338328" y="1021080"/>
            <a:ext cx="11484864" cy="369332"/>
          </a:xfrm>
        </p:spPr>
        <p:txBody>
          <a:bodyPr/>
          <a:lstStyle/>
          <a:p>
            <a:r>
              <a:rPr lang="en-US" dirty="0"/>
              <a:t>Understand relationships and create/edit objects manually</a:t>
            </a:r>
          </a:p>
        </p:txBody>
      </p:sp>
    </p:spTree>
    <p:extLst>
      <p:ext uri="{BB962C8B-B14F-4D97-AF65-F5344CB8AC3E}">
        <p14:creationId xmlns:p14="http://schemas.microsoft.com/office/powerpoint/2010/main" val="14799209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Creating Objects using Schema Builder</a:t>
            </a:r>
          </a:p>
        </p:txBody>
      </p:sp>
      <p:sp>
        <p:nvSpPr>
          <p:cNvPr id="6" name="Content Placeholder 5"/>
          <p:cNvSpPr>
            <a:spLocks noGrp="1"/>
          </p:cNvSpPr>
          <p:nvPr>
            <p:ph sz="quarter" idx="10"/>
          </p:nvPr>
        </p:nvSpPr>
        <p:spPr/>
        <p:txBody>
          <a:bodyPr/>
          <a:lstStyle/>
          <a:p>
            <a:pPr>
              <a:buNone/>
            </a:pPr>
            <a:r>
              <a:rPr lang="en-US" dirty="0" smtClean="0"/>
              <a:t>Toggle between Objects and Elements</a:t>
            </a:r>
          </a:p>
        </p:txBody>
      </p:sp>
      <p:pic>
        <p:nvPicPr>
          <p:cNvPr id="3" name="Content Placeholder 2"/>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4811440" y="1058750"/>
            <a:ext cx="6333785" cy="4959525"/>
          </a:xfrm>
        </p:spPr>
      </p:pic>
      <p:sp>
        <p:nvSpPr>
          <p:cNvPr id="8" name="Text Placeholder 7"/>
          <p:cNvSpPr>
            <a:spLocks noGrp="1"/>
          </p:cNvSpPr>
          <p:nvPr>
            <p:ph type="body" sz="quarter" idx="16"/>
          </p:nvPr>
        </p:nvSpPr>
        <p:spPr>
          <a:xfrm>
            <a:off x="338328" y="1021080"/>
            <a:ext cx="11484864" cy="369332"/>
          </a:xfrm>
        </p:spPr>
        <p:txBody>
          <a:bodyPr/>
          <a:lstStyle/>
          <a:p>
            <a:r>
              <a:rPr lang="en-US" dirty="0"/>
              <a:t>Almost too easy… </a:t>
            </a:r>
          </a:p>
        </p:txBody>
      </p:sp>
    </p:spTree>
    <p:extLst>
      <p:ext uri="{BB962C8B-B14F-4D97-AF65-F5344CB8AC3E}">
        <p14:creationId xmlns:p14="http://schemas.microsoft.com/office/powerpoint/2010/main" val="57253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Model and Understand Relationships</a:t>
            </a:r>
            <a:endParaRPr lang="en-US" dirty="0"/>
          </a:p>
        </p:txBody>
      </p:sp>
      <p:sp>
        <p:nvSpPr>
          <p:cNvPr id="6" name="Content Placeholder 5"/>
          <p:cNvSpPr>
            <a:spLocks noGrp="1"/>
          </p:cNvSpPr>
          <p:nvPr>
            <p:ph sz="quarter" idx="10"/>
          </p:nvPr>
        </p:nvSpPr>
        <p:spPr/>
        <p:txBody>
          <a:bodyPr/>
          <a:lstStyle/>
          <a:p>
            <a:pPr>
              <a:buNone/>
            </a:pPr>
            <a:r>
              <a:rPr lang="en-US" dirty="0" smtClean="0"/>
              <a:t>De-clutter your view using Clear All</a:t>
            </a:r>
          </a:p>
          <a:p>
            <a:pPr>
              <a:buNone/>
            </a:pPr>
            <a:endParaRPr lang="en-US" dirty="0"/>
          </a:p>
          <a:p>
            <a:pPr>
              <a:buNone/>
            </a:pPr>
            <a:r>
              <a:rPr lang="en-US" dirty="0" smtClean="0"/>
              <a:t>Isolate objects of interest</a:t>
            </a:r>
          </a:p>
          <a:p>
            <a:pPr>
              <a:buNone/>
            </a:pPr>
            <a:endParaRPr lang="en-US" dirty="0"/>
          </a:p>
          <a:p>
            <a:pPr>
              <a:buNone/>
            </a:pPr>
            <a:r>
              <a:rPr lang="en-US" dirty="0" smtClean="0"/>
              <a:t>View, modify relationships and fields using Elements</a:t>
            </a:r>
          </a:p>
        </p:txBody>
      </p:sp>
      <p:sp>
        <p:nvSpPr>
          <p:cNvPr id="8" name="Text Placeholder 7"/>
          <p:cNvSpPr>
            <a:spLocks noGrp="1"/>
          </p:cNvSpPr>
          <p:nvPr>
            <p:ph type="body" sz="quarter" idx="16"/>
          </p:nvPr>
        </p:nvSpPr>
        <p:spPr>
          <a:xfrm>
            <a:off x="338328" y="1021080"/>
            <a:ext cx="11484864" cy="369332"/>
          </a:xfrm>
        </p:spPr>
        <p:txBody>
          <a:bodyPr/>
          <a:lstStyle/>
          <a:p>
            <a:pPr>
              <a:buNone/>
            </a:pPr>
            <a:r>
              <a:rPr lang="en-US" dirty="0" smtClean="0"/>
              <a:t>Relationships demonstrate the flow of data across objects</a:t>
            </a:r>
            <a:endParaRPr lang="en-US" dirty="0"/>
          </a:p>
        </p:txBody>
      </p:sp>
      <p:pic>
        <p:nvPicPr>
          <p:cNvPr id="4" name="Content Placeholder 3"/>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4977894" y="1601788"/>
            <a:ext cx="6106537" cy="4416425"/>
          </a:xfrm>
        </p:spPr>
      </p:pic>
    </p:spTree>
    <p:extLst>
      <p:ext uri="{BB962C8B-B14F-4D97-AF65-F5344CB8AC3E}">
        <p14:creationId xmlns:p14="http://schemas.microsoft.com/office/powerpoint/2010/main" val="202837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idx="1"/>
          </p:nvPr>
        </p:nvSpPr>
        <p:spPr/>
        <p:txBody>
          <a:bodyPr/>
          <a:lstStyle/>
          <a:p>
            <a:pPr>
              <a:buNone/>
            </a:pPr>
            <a:endParaRPr lang="en-US" dirty="0" smtClean="0"/>
          </a:p>
          <a:p>
            <a:pPr>
              <a:buNone/>
            </a:pPr>
            <a:r>
              <a:rPr lang="en-US" sz="2800" b="1" dirty="0" smtClean="0"/>
              <a:t>Review Object level permissions and access</a:t>
            </a:r>
          </a:p>
          <a:p>
            <a:pPr>
              <a:buNone/>
            </a:pPr>
            <a:r>
              <a:rPr lang="en-US" sz="2800" b="1" dirty="0" smtClean="0"/>
              <a:t>Field </a:t>
            </a:r>
            <a:r>
              <a:rPr lang="en-US" sz="2800" b="1" dirty="0" smtClean="0"/>
              <a:t>History Tracking</a:t>
            </a:r>
          </a:p>
          <a:p>
            <a:pPr>
              <a:buNone/>
            </a:pPr>
            <a:r>
              <a:rPr lang="en-US" sz="2800" b="1" dirty="0" smtClean="0"/>
              <a:t>Chatter Feed </a:t>
            </a:r>
            <a:r>
              <a:rPr lang="en-US" sz="2800" b="1" dirty="0" smtClean="0"/>
              <a:t>tracking</a:t>
            </a:r>
          </a:p>
          <a:p>
            <a:pPr>
              <a:buNone/>
            </a:pPr>
            <a:r>
              <a:rPr lang="en-US" sz="2800" b="1" dirty="0" smtClean="0"/>
              <a:t>Reporting</a:t>
            </a:r>
          </a:p>
          <a:p>
            <a:pPr>
              <a:buNone/>
            </a:pPr>
            <a:r>
              <a:rPr lang="en-US" sz="2800" b="1" dirty="0" smtClean="0"/>
              <a:t>Data import</a:t>
            </a:r>
          </a:p>
          <a:p>
            <a:pPr>
              <a:buNone/>
            </a:pPr>
            <a:r>
              <a:rPr lang="en-US" sz="2800" b="1" dirty="0" smtClean="0"/>
              <a:t>Ongoing data quality management</a:t>
            </a:r>
            <a:endParaRPr lang="en-US" sz="2800" b="1" dirty="0" smtClean="0"/>
          </a:p>
          <a:p>
            <a:pPr>
              <a:buNone/>
            </a:pPr>
            <a:r>
              <a:rPr lang="en-US" dirty="0" smtClean="0"/>
              <a:t> </a:t>
            </a:r>
          </a:p>
          <a:p>
            <a:pPr>
              <a:buNone/>
            </a:pPr>
            <a:endParaRPr lang="en-US" dirty="0" smtClean="0"/>
          </a:p>
        </p:txBody>
      </p:sp>
      <p:sp>
        <p:nvSpPr>
          <p:cNvPr id="2" name="Text Placeholder 1"/>
          <p:cNvSpPr>
            <a:spLocks noGrp="1"/>
          </p:cNvSpPr>
          <p:nvPr>
            <p:ph type="body" sz="quarter" idx="16"/>
          </p:nvPr>
        </p:nvSpPr>
        <p:spPr>
          <a:xfrm>
            <a:off x="338328" y="1021080"/>
            <a:ext cx="11484864" cy="369332"/>
          </a:xfrm>
        </p:spPr>
        <p:txBody>
          <a:bodyPr/>
          <a:lstStyle/>
          <a:p>
            <a:r>
              <a:rPr lang="en-US" dirty="0" smtClean="0"/>
              <a:t>Don’t stop yet! </a:t>
            </a:r>
            <a:endParaRPr lang="en-US" dirty="0"/>
          </a:p>
        </p:txBody>
      </p:sp>
      <p:sp>
        <p:nvSpPr>
          <p:cNvPr id="3" name="Title 2"/>
          <p:cNvSpPr>
            <a:spLocks noGrp="1"/>
          </p:cNvSpPr>
          <p:nvPr>
            <p:ph type="title"/>
          </p:nvPr>
        </p:nvSpPr>
        <p:spPr/>
        <p:txBody>
          <a:bodyPr/>
          <a:lstStyle/>
          <a:p>
            <a:r>
              <a:rPr lang="en-US" dirty="0" smtClean="0"/>
              <a:t>Object Configuration</a:t>
            </a:r>
            <a:endParaRPr lang="en-US" dirty="0"/>
          </a:p>
        </p:txBody>
      </p:sp>
    </p:spTree>
    <p:extLst>
      <p:ext uri="{BB962C8B-B14F-4D97-AF65-F5344CB8AC3E}">
        <p14:creationId xmlns:p14="http://schemas.microsoft.com/office/powerpoint/2010/main" val="265752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Best Practices</a:t>
            </a:r>
            <a:endParaRPr lang="en-US" dirty="0"/>
          </a:p>
        </p:txBody>
      </p:sp>
      <p:sp>
        <p:nvSpPr>
          <p:cNvPr id="6" name="Content Placeholder 5"/>
          <p:cNvSpPr>
            <a:spLocks noGrp="1"/>
          </p:cNvSpPr>
          <p:nvPr>
            <p:ph sz="quarter" idx="10"/>
          </p:nvPr>
        </p:nvSpPr>
        <p:spPr/>
        <p:txBody>
          <a:bodyPr/>
          <a:lstStyle/>
          <a:p>
            <a:pPr>
              <a:buNone/>
            </a:pPr>
            <a:r>
              <a:rPr lang="en-US" sz="3600" b="1" dirty="0" smtClean="0"/>
              <a:t>Keep your org out of Spaghetti Junction! </a:t>
            </a:r>
          </a:p>
          <a:p>
            <a:pPr>
              <a:buNone/>
            </a:pPr>
            <a:endParaRPr lang="en-US" sz="3600" b="1" dirty="0"/>
          </a:p>
        </p:txBody>
      </p:sp>
      <p:sp>
        <p:nvSpPr>
          <p:cNvPr id="8" name="Text Placeholder 7"/>
          <p:cNvSpPr>
            <a:spLocks noGrp="1"/>
          </p:cNvSpPr>
          <p:nvPr>
            <p:ph type="body" sz="quarter" idx="16"/>
          </p:nvPr>
        </p:nvSpPr>
        <p:spPr>
          <a:xfrm>
            <a:off x="338328" y="1021080"/>
            <a:ext cx="11484864" cy="369332"/>
          </a:xfrm>
        </p:spPr>
        <p:txBody>
          <a:bodyPr/>
          <a:lstStyle/>
          <a:p>
            <a:pPr>
              <a:buNone/>
            </a:pPr>
            <a:r>
              <a:rPr lang="en-US" dirty="0" smtClean="0"/>
              <a:t> </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8004" y="777939"/>
            <a:ext cx="5063678" cy="4827373"/>
          </a:xfrm>
          <a:prstGeom prst="rect">
            <a:avLst/>
          </a:prstGeom>
        </p:spPr>
      </p:pic>
      <p:sp>
        <p:nvSpPr>
          <p:cNvPr id="7" name="Rectangle 6"/>
          <p:cNvSpPr/>
          <p:nvPr/>
        </p:nvSpPr>
        <p:spPr>
          <a:xfrm>
            <a:off x="6290717" y="5592418"/>
            <a:ext cx="4237057" cy="369332"/>
          </a:xfrm>
          <a:prstGeom prst="rect">
            <a:avLst/>
          </a:prstGeom>
        </p:spPr>
        <p:txBody>
          <a:bodyPr wrap="none">
            <a:spAutoFit/>
          </a:bodyPr>
          <a:lstStyle/>
          <a:p>
            <a:pPr>
              <a:buNone/>
            </a:pPr>
            <a:r>
              <a:rPr lang="en-US" dirty="0"/>
              <a:t>-Spaghetti Junction by Rhodes Rumsey</a:t>
            </a:r>
          </a:p>
        </p:txBody>
      </p:sp>
    </p:spTree>
    <p:extLst>
      <p:ext uri="{BB962C8B-B14F-4D97-AF65-F5344CB8AC3E}">
        <p14:creationId xmlns:p14="http://schemas.microsoft.com/office/powerpoint/2010/main" val="27099693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idx="1"/>
          </p:nvPr>
        </p:nvSpPr>
        <p:spPr/>
        <p:txBody>
          <a:bodyPr/>
          <a:lstStyle/>
          <a:p>
            <a:pPr marL="342900" indent="-342900">
              <a:buFont typeface="Wingdings" panose="05000000000000000000" pitchFamily="2" charset="2"/>
              <a:buChar char="ü"/>
            </a:pPr>
            <a:endParaRPr lang="en-US" dirty="0" smtClean="0"/>
          </a:p>
          <a:p>
            <a:pPr marL="342900" indent="-342900">
              <a:lnSpc>
                <a:spcPct val="200000"/>
              </a:lnSpc>
              <a:buFont typeface="Wingdings" panose="05000000000000000000" pitchFamily="2" charset="2"/>
              <a:buChar char="ü"/>
            </a:pPr>
            <a:r>
              <a:rPr lang="en-US" sz="2800" b="1" dirty="0" smtClean="0"/>
              <a:t>Good </a:t>
            </a:r>
            <a:r>
              <a:rPr lang="en-US" sz="2800" b="1" dirty="0" smtClean="0"/>
              <a:t>governance is key to maintaining org health.</a:t>
            </a:r>
          </a:p>
          <a:p>
            <a:pPr marL="342900" indent="-342900">
              <a:lnSpc>
                <a:spcPct val="200000"/>
              </a:lnSpc>
              <a:buFont typeface="Wingdings" panose="05000000000000000000" pitchFamily="2" charset="2"/>
              <a:buChar char="ü"/>
            </a:pPr>
            <a:r>
              <a:rPr lang="en-US" sz="2800" b="1" dirty="0" smtClean="0"/>
              <a:t>Create object-level help </a:t>
            </a:r>
          </a:p>
          <a:p>
            <a:pPr marL="342900" indent="-342900">
              <a:lnSpc>
                <a:spcPct val="200000"/>
              </a:lnSpc>
              <a:buFont typeface="Wingdings" panose="05000000000000000000" pitchFamily="2" charset="2"/>
              <a:buChar char="ü"/>
            </a:pPr>
            <a:r>
              <a:rPr lang="en-US" sz="2800" b="1" dirty="0" smtClean="0"/>
              <a:t>Use </a:t>
            </a:r>
            <a:r>
              <a:rPr lang="en-US" sz="2800" b="1" dirty="0" smtClean="0"/>
              <a:t>multiple developer orgs to model </a:t>
            </a:r>
            <a:r>
              <a:rPr lang="en-US" sz="2800" b="1" dirty="0" smtClean="0"/>
              <a:t>functionality</a:t>
            </a:r>
            <a:endParaRPr lang="en-US" sz="2800" b="1" dirty="0" smtClean="0"/>
          </a:p>
          <a:p>
            <a:pPr marL="342900" indent="-342900">
              <a:lnSpc>
                <a:spcPct val="200000"/>
              </a:lnSpc>
              <a:buFont typeface="Wingdings" panose="05000000000000000000" pitchFamily="2" charset="2"/>
              <a:buChar char="ü"/>
            </a:pPr>
            <a:r>
              <a:rPr lang="en-US" sz="2800" b="1" dirty="0" smtClean="0"/>
              <a:t>Consistency is </a:t>
            </a:r>
            <a:r>
              <a:rPr lang="en-US" sz="2800" b="1" dirty="0" smtClean="0"/>
              <a:t>Key</a:t>
            </a:r>
          </a:p>
          <a:p>
            <a:pPr>
              <a:buNone/>
            </a:pPr>
            <a:endParaRPr lang="en-US" dirty="0" smtClean="0"/>
          </a:p>
        </p:txBody>
      </p:sp>
      <p:sp>
        <p:nvSpPr>
          <p:cNvPr id="2" name="Text Placeholder 1"/>
          <p:cNvSpPr>
            <a:spLocks noGrp="1"/>
          </p:cNvSpPr>
          <p:nvPr>
            <p:ph type="body" sz="quarter" idx="16"/>
          </p:nvPr>
        </p:nvSpPr>
        <p:spPr>
          <a:xfrm>
            <a:off x="338328" y="1021080"/>
            <a:ext cx="11484864" cy="369332"/>
          </a:xfrm>
        </p:spPr>
        <p:txBody>
          <a:bodyPr/>
          <a:lstStyle/>
          <a:p>
            <a:r>
              <a:rPr lang="en-US" dirty="0" smtClean="0"/>
              <a:t>How to avoid Spaghetti Junction</a:t>
            </a:r>
            <a:endParaRPr lang="en-US" dirty="0"/>
          </a:p>
        </p:txBody>
      </p:sp>
      <p:sp>
        <p:nvSpPr>
          <p:cNvPr id="3" name="Title 2"/>
          <p:cNvSpPr>
            <a:spLocks noGrp="1"/>
          </p:cNvSpPr>
          <p:nvPr>
            <p:ph type="title"/>
          </p:nvPr>
        </p:nvSpPr>
        <p:spPr/>
        <p:txBody>
          <a:bodyPr/>
          <a:lstStyle/>
          <a:p>
            <a:r>
              <a:rPr lang="en-US" dirty="0" smtClean="0"/>
              <a:t>Best Practices</a:t>
            </a:r>
            <a:endParaRPr lang="en-US" dirty="0"/>
          </a:p>
        </p:txBody>
      </p:sp>
    </p:spTree>
    <p:extLst>
      <p:ext uri="{BB962C8B-B14F-4D97-AF65-F5344CB8AC3E}">
        <p14:creationId xmlns:p14="http://schemas.microsoft.com/office/powerpoint/2010/main" val="597402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197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Salesforce 2015 - 16x9 in Salesforce Sans Font">
  <a:themeElements>
    <a:clrScheme name="Salesforce Color Pallet - June 2015 2">
      <a:dk1>
        <a:srgbClr val="1C1C1C"/>
      </a:dk1>
      <a:lt1>
        <a:srgbClr val="FFFFFF"/>
      </a:lt1>
      <a:dk2>
        <a:srgbClr val="19325C"/>
      </a:dk2>
      <a:lt2>
        <a:srgbClr val="D0D9DE"/>
      </a:lt2>
      <a:accent1>
        <a:srgbClr val="00A1E0"/>
      </a:accent1>
      <a:accent2>
        <a:srgbClr val="7C868D"/>
      </a:accent2>
      <a:accent3>
        <a:srgbClr val="00B2A9"/>
      </a:accent3>
      <a:accent4>
        <a:srgbClr val="963CBD"/>
      </a:accent4>
      <a:accent5>
        <a:srgbClr val="ED8B00"/>
      </a:accent5>
      <a:accent6>
        <a:srgbClr val="FFC72C"/>
      </a:accent6>
      <a:hlink>
        <a:srgbClr val="001871"/>
      </a:hlink>
      <a:folHlink>
        <a:srgbClr val="963CBD"/>
      </a:folHlink>
    </a:clrScheme>
    <a:fontScheme name="Salesforce 2014 Interi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cene3d>
          <a:camera prst="orthographicFront"/>
          <a:lightRig rig="contrasting" dir="t">
            <a:rot lat="0" lon="0" rev="2400000"/>
          </a:lightRig>
        </a:scene3d>
        <a:sp3d prstMaterial="powder">
          <a:bevelB w="0" h="0"/>
        </a:sp3d>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ctr">
          <a:defRPr dirty="0" smtClean="0">
            <a:latin typeface="Salesforce Sans"/>
            <a:cs typeface="Salesforce Sans"/>
          </a:defRPr>
        </a:defPPr>
      </a:lstStyle>
      <a:style>
        <a:lnRef idx="2">
          <a:schemeClr val="accent1">
            <a:shade val="50000"/>
          </a:schemeClr>
        </a:lnRef>
        <a:fillRef idx="1">
          <a:schemeClr val="accent1"/>
        </a:fillRef>
        <a:effectRef idx="0">
          <a:schemeClr val="accent1"/>
        </a:effectRef>
        <a:fontRef idx="minor">
          <a:schemeClr val="lt1"/>
        </a:fontRef>
      </a:style>
    </a:spDef>
    <a:lnDef>
      <a:spPr>
        <a:ln w="9525" cmpd="sng">
          <a:solidFill>
            <a:schemeClr val="accent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spcBef>
            <a:spcPts val="300"/>
          </a:spcBef>
          <a:spcAft>
            <a:spcPts val="600"/>
          </a:spcAft>
          <a:defRPr sz="2000" dirty="0" smtClean="0">
            <a:solidFill>
              <a:schemeClr val="accent2"/>
            </a:solidFill>
            <a:latin typeface="Salesforce Sans"/>
            <a:cs typeface="Salesforce Sans"/>
          </a:defRPr>
        </a:defPPr>
      </a:lstStyle>
    </a:txDef>
  </a:objectDefaults>
  <a:extraClrSchemeLst/>
</a:theme>
</file>

<file path=ppt/theme/theme2.xml><?xml version="1.0" encoding="utf-8"?>
<a:theme xmlns:a="http://schemas.openxmlformats.org/drawingml/2006/main" name="Office Theme">
  <a:themeElements>
    <a:clrScheme name="Salesforce 2014 Interim">
      <a:dk1>
        <a:srgbClr val="262626"/>
      </a:dk1>
      <a:lt1>
        <a:srgbClr val="FFFFFF"/>
      </a:lt1>
      <a:dk2>
        <a:srgbClr val="003C4D"/>
      </a:dk2>
      <a:lt2>
        <a:srgbClr val="D9E0E2"/>
      </a:lt2>
      <a:accent1>
        <a:srgbClr val="00A1E0"/>
      </a:accent1>
      <a:accent2>
        <a:srgbClr val="7C868D"/>
      </a:accent2>
      <a:accent3>
        <a:srgbClr val="008675"/>
      </a:accent3>
      <a:accent4>
        <a:srgbClr val="5C068C"/>
      </a:accent4>
      <a:accent5>
        <a:srgbClr val="E98300"/>
      </a:accent5>
      <a:accent6>
        <a:srgbClr val="F1C300"/>
      </a:accent6>
      <a:hlink>
        <a:srgbClr val="0075A4"/>
      </a:hlink>
      <a:folHlink>
        <a:srgbClr val="943092"/>
      </a:folHlink>
    </a:clrScheme>
    <a:fontScheme name="Salesforce_20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lesforce 2014 Interim">
      <a:dk1>
        <a:srgbClr val="262626"/>
      </a:dk1>
      <a:lt1>
        <a:srgbClr val="FFFFFF"/>
      </a:lt1>
      <a:dk2>
        <a:srgbClr val="003C4D"/>
      </a:dk2>
      <a:lt2>
        <a:srgbClr val="D9E0E2"/>
      </a:lt2>
      <a:accent1>
        <a:srgbClr val="00A1E0"/>
      </a:accent1>
      <a:accent2>
        <a:srgbClr val="7C868D"/>
      </a:accent2>
      <a:accent3>
        <a:srgbClr val="008675"/>
      </a:accent3>
      <a:accent4>
        <a:srgbClr val="5C068C"/>
      </a:accent4>
      <a:accent5>
        <a:srgbClr val="E98300"/>
      </a:accent5>
      <a:accent6>
        <a:srgbClr val="F1C300"/>
      </a:accent6>
      <a:hlink>
        <a:srgbClr val="0075A4"/>
      </a:hlink>
      <a:folHlink>
        <a:srgbClr val="943092"/>
      </a:folHlink>
    </a:clrScheme>
    <a:fontScheme name="Salesforce 2014 Interi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Salesforce_Template_2014_16x9</Template>
  <TotalTime>17539</TotalTime>
  <Words>906</Words>
  <Application>Microsoft Office PowerPoint</Application>
  <PresentationFormat>Custom</PresentationFormat>
  <Paragraphs>105</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Salesforce Sans</vt:lpstr>
      <vt:lpstr>VAG Rounded Std Light</vt:lpstr>
      <vt:lpstr>Wingdings</vt:lpstr>
      <vt:lpstr>Salesforce 2015 - 16x9 in Salesforce Sans Font</vt:lpstr>
      <vt:lpstr>Custom Objects:  The Basics, Tips, and Tricks</vt:lpstr>
      <vt:lpstr>Safe Harbor</vt:lpstr>
      <vt:lpstr>Introductions</vt:lpstr>
      <vt:lpstr>Julie Workman, MS</vt:lpstr>
      <vt:lpstr>Custom Object Takeaways</vt:lpstr>
      <vt:lpstr>What are custom objects? </vt:lpstr>
      <vt:lpstr>Why are Custom Objects so Awesome? </vt:lpstr>
      <vt:lpstr>Use Build Create Objects</vt:lpstr>
      <vt:lpstr>To Tab, or Not To Tab</vt:lpstr>
      <vt:lpstr>We have a Custom Object! Awesomeness! </vt:lpstr>
      <vt:lpstr>Object Visibility</vt:lpstr>
      <vt:lpstr>Use Schema Builder </vt:lpstr>
      <vt:lpstr>Creating Objects using Schema Builder</vt:lpstr>
      <vt:lpstr>Model and Understand Relationships</vt:lpstr>
      <vt:lpstr>Object Configuration</vt:lpstr>
      <vt:lpstr>Best Practices</vt:lpstr>
      <vt:lpstr>Best Practices</vt:lpstr>
      <vt:lpstr>PowerPoint Presentation</vt:lpstr>
    </vt:vector>
  </TitlesOfParts>
  <Company>Carol Hausmann</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Salesforce</dc:title>
  <dc:creator>Salesforce</dc:creator>
  <cp:lastModifiedBy>Julie Workman</cp:lastModifiedBy>
  <cp:revision>926</cp:revision>
  <cp:lastPrinted>2014-09-29T18:29:00Z</cp:lastPrinted>
  <dcterms:created xsi:type="dcterms:W3CDTF">2014-09-29T18:28:17Z</dcterms:created>
  <dcterms:modified xsi:type="dcterms:W3CDTF">2015-09-05T12:38:55Z</dcterms:modified>
</cp:coreProperties>
</file>