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6" r:id="rId1"/>
  </p:sldMasterIdLst>
  <p:notesMasterIdLst>
    <p:notesMasterId r:id="rId30"/>
  </p:notesMasterIdLst>
  <p:handoutMasterIdLst>
    <p:handoutMasterId r:id="rId31"/>
  </p:handoutMasterIdLst>
  <p:sldIdLst>
    <p:sldId id="256" r:id="rId2"/>
    <p:sldId id="300" r:id="rId3"/>
    <p:sldId id="340" r:id="rId4"/>
    <p:sldId id="356" r:id="rId5"/>
    <p:sldId id="379" r:id="rId6"/>
    <p:sldId id="302" r:id="rId7"/>
    <p:sldId id="352" r:id="rId8"/>
    <p:sldId id="382" r:id="rId9"/>
    <p:sldId id="383" r:id="rId10"/>
    <p:sldId id="371" r:id="rId11"/>
    <p:sldId id="374" r:id="rId12"/>
    <p:sldId id="276" r:id="rId13"/>
    <p:sldId id="372" r:id="rId14"/>
    <p:sldId id="380" r:id="rId15"/>
    <p:sldId id="378" r:id="rId16"/>
    <p:sldId id="370" r:id="rId17"/>
    <p:sldId id="361" r:id="rId18"/>
    <p:sldId id="363" r:id="rId19"/>
    <p:sldId id="354" r:id="rId20"/>
    <p:sldId id="358" r:id="rId21"/>
    <p:sldId id="381" r:id="rId22"/>
    <p:sldId id="278" r:id="rId23"/>
    <p:sldId id="366" r:id="rId24"/>
    <p:sldId id="368" r:id="rId25"/>
    <p:sldId id="369" r:id="rId26"/>
    <p:sldId id="367" r:id="rId27"/>
    <p:sldId id="365" r:id="rId28"/>
    <p:sldId id="353" r:id="rId29"/>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Presentation Template" id="{00E5D945-C151-0C4D-91A5-6F57C71F26D2}">
          <p14:sldIdLst>
            <p14:sldId id="256"/>
          </p14:sldIdLst>
        </p14:section>
        <p14:section name="Graphic Assets" id="{C2B77DE5-4D48-D642-8D0E-1E616218605C}">
          <p14:sldIdLst>
            <p14:sldId id="300"/>
            <p14:sldId id="340"/>
            <p14:sldId id="356"/>
            <p14:sldId id="379"/>
            <p14:sldId id="302"/>
            <p14:sldId id="352"/>
            <p14:sldId id="382"/>
            <p14:sldId id="383"/>
            <p14:sldId id="371"/>
            <p14:sldId id="374"/>
            <p14:sldId id="276"/>
            <p14:sldId id="372"/>
            <p14:sldId id="380"/>
            <p14:sldId id="378"/>
            <p14:sldId id="370"/>
            <p14:sldId id="361"/>
            <p14:sldId id="363"/>
            <p14:sldId id="354"/>
            <p14:sldId id="358"/>
            <p14:sldId id="381"/>
            <p14:sldId id="278"/>
            <p14:sldId id="366"/>
            <p14:sldId id="368"/>
            <p14:sldId id="369"/>
            <p14:sldId id="367"/>
            <p14:sldId id="365"/>
            <p14:sldId id="353"/>
          </p14:sldIdLst>
        </p14:section>
        <p14:section name="Chart &amp; Data Examples" id="{2D509AC4-E834-AA48-8342-F091A07979E1}">
          <p14:sldIdLst/>
        </p14:section>
      </p14:sectionLst>
    </p:ext>
    <p:ext uri="{EFAFB233-063F-42B5-8137-9DF3F51BA10A}">
      <p15:sldGuideLst xmlns:p15="http://schemas.microsoft.com/office/powerpoint/2012/main">
        <p15:guide id="1" orient="horz" pos="147">
          <p15:clr>
            <a:srgbClr val="A4A3A4"/>
          </p15:clr>
        </p15:guide>
        <p15:guide id="2" orient="horz" pos="3897">
          <p15:clr>
            <a:srgbClr val="A4A3A4"/>
          </p15:clr>
        </p15:guide>
        <p15:guide id="3" orient="horz" pos="546" userDrawn="1">
          <p15:clr>
            <a:srgbClr val="A4A3A4"/>
          </p15:clr>
        </p15:guide>
        <p15:guide id="4" orient="horz" pos="738" userDrawn="1">
          <p15:clr>
            <a:srgbClr val="A4A3A4"/>
          </p15:clr>
        </p15:guide>
        <p15:guide id="5" orient="horz" pos="4319">
          <p15:clr>
            <a:srgbClr val="A4A3A4"/>
          </p15:clr>
        </p15:guide>
        <p15:guide id="6" orient="horz" pos="1248" userDrawn="1">
          <p15:clr>
            <a:srgbClr val="A4A3A4"/>
          </p15:clr>
        </p15:guide>
        <p15:guide id="11" orient="horz" pos="3832">
          <p15:clr>
            <a:srgbClr val="A4A3A4"/>
          </p15:clr>
        </p15:guide>
        <p15:guide id="12" orient="horz" pos="386">
          <p15:clr>
            <a:srgbClr val="A4A3A4"/>
          </p15:clr>
        </p15:guide>
        <p15:guide id="13" orient="horz" pos="1008" userDrawn="1">
          <p15:clr>
            <a:srgbClr val="A4A3A4"/>
          </p15:clr>
        </p15:guide>
        <p15:guide id="14" pos="383" userDrawn="1">
          <p15:clr>
            <a:srgbClr val="A4A3A4"/>
          </p15:clr>
        </p15:guide>
        <p15:guide id="15" pos="7319" userDrawn="1">
          <p15:clr>
            <a:srgbClr val="A4A3A4"/>
          </p15:clr>
        </p15:guide>
        <p15:guide id="16" orient="horz" pos="4108">
          <p15:clr>
            <a:srgbClr val="A4A3A4"/>
          </p15:clr>
        </p15:guide>
        <p15:guide id="17" orient="horz" pos="918">
          <p15:clr>
            <a:srgbClr val="A4A3A4"/>
          </p15:clr>
        </p15:guide>
        <p15:guide id="18" orient="horz" pos="1101">
          <p15:clr>
            <a:srgbClr val="A4A3A4"/>
          </p15:clr>
        </p15:guide>
        <p15:guide id="19" orient="horz" pos="417">
          <p15:clr>
            <a:srgbClr val="A4A3A4"/>
          </p15:clr>
        </p15:guide>
        <p15:guide id="20" orient="horz" pos="3772">
          <p15:clr>
            <a:srgbClr val="A4A3A4"/>
          </p15:clr>
        </p15:guide>
        <p15:guide id="21" pos="7318">
          <p15:clr>
            <a:srgbClr val="A4A3A4"/>
          </p15:clr>
        </p15:guide>
        <p15:guide id="22" pos="35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2C"/>
    <a:srgbClr val="0230AD"/>
    <a:srgbClr val="000B5D"/>
    <a:srgbClr val="032750"/>
    <a:srgbClr val="148DD9"/>
    <a:srgbClr val="81B3E4"/>
    <a:srgbClr val="158BD1"/>
    <a:srgbClr val="92C1E9"/>
    <a:srgbClr val="9CC7EF"/>
    <a:srgbClr val="9CC7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0" autoAdjust="0"/>
    <p:restoredTop sz="92747" autoAdjust="0"/>
  </p:normalViewPr>
  <p:slideViewPr>
    <p:cSldViewPr snapToGrid="0">
      <p:cViewPr varScale="1">
        <p:scale>
          <a:sx n="71" d="100"/>
          <a:sy n="71" d="100"/>
        </p:scale>
        <p:origin x="978" y="72"/>
      </p:cViewPr>
      <p:guideLst>
        <p:guide orient="horz" pos="147"/>
        <p:guide orient="horz" pos="3897"/>
        <p:guide orient="horz" pos="546"/>
        <p:guide orient="horz" pos="738"/>
        <p:guide orient="horz" pos="4319"/>
        <p:guide orient="horz" pos="1248"/>
        <p:guide orient="horz" pos="3832"/>
        <p:guide orient="horz" pos="386"/>
        <p:guide orient="horz" pos="1008"/>
        <p:guide pos="383"/>
        <p:guide pos="7319"/>
        <p:guide orient="horz" pos="4108"/>
        <p:guide orient="horz" pos="918"/>
        <p:guide orient="horz" pos="1101"/>
        <p:guide orient="horz" pos="417"/>
        <p:guide orient="horz" pos="3772"/>
        <p:guide pos="7318"/>
        <p:guide pos="358"/>
      </p:guideLst>
    </p:cSldViewPr>
  </p:slideViewPr>
  <p:outlineViewPr>
    <p:cViewPr>
      <p:scale>
        <a:sx n="33" d="100"/>
        <a:sy n="33" d="100"/>
      </p:scale>
      <p:origin x="0" y="0"/>
    </p:cViewPr>
  </p:outlineViewPr>
  <p:notesTextViewPr>
    <p:cViewPr>
      <p:scale>
        <a:sx n="1" d="1"/>
        <a:sy n="1" d="1"/>
      </p:scale>
      <p:origin x="0" y="0"/>
    </p:cViewPr>
  </p:notesTextViewPr>
  <p:sorterViewPr>
    <p:cViewPr>
      <p:scale>
        <a:sx n="124" d="100"/>
        <a:sy n="124" d="100"/>
      </p:scale>
      <p:origin x="0" y="0"/>
    </p:cViewPr>
  </p:sorterViewPr>
  <p:notesViewPr>
    <p:cSldViewPr snapToGrid="0">
      <p:cViewPr varScale="1">
        <p:scale>
          <a:sx n="118" d="100"/>
          <a:sy n="118" d="100"/>
        </p:scale>
        <p:origin x="405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362832" cy="464820"/>
          </a:xfrm>
          <a:prstGeom prst="rect">
            <a:avLst/>
          </a:prstGeom>
        </p:spPr>
        <p:txBody>
          <a:bodyPr vert="horz" lIns="93177" tIns="46589" rIns="93177" bIns="46589" rtlCol="0"/>
          <a:lstStyle>
            <a:lvl1pPr algn="l">
              <a:defRPr sz="1200"/>
            </a:lvl1pPr>
          </a:lstStyle>
          <a:p>
            <a:r>
              <a:rPr lang="en-US" dirty="0" smtClean="0">
                <a:solidFill>
                  <a:schemeClr val="accent1"/>
                </a:solidFill>
                <a:latin typeface="Salesforce Sans"/>
              </a:rPr>
              <a:t>Presentation Title</a:t>
            </a:r>
            <a:endParaRPr lang="en-US" dirty="0">
              <a:solidFill>
                <a:schemeClr val="accent1"/>
              </a:solidFill>
              <a:latin typeface="Salesforce Sans"/>
            </a:endParaRPr>
          </a:p>
        </p:txBody>
      </p:sp>
      <p:sp>
        <p:nvSpPr>
          <p:cNvPr id="3" name="Date Placeholder 2"/>
          <p:cNvSpPr>
            <a:spLocks noGrp="1"/>
          </p:cNvSpPr>
          <p:nvPr>
            <p:ph type="dt" sz="quarter" idx="1"/>
          </p:nvPr>
        </p:nvSpPr>
        <p:spPr>
          <a:xfrm>
            <a:off x="5494638" y="0"/>
            <a:ext cx="1514140" cy="464820"/>
          </a:xfrm>
          <a:prstGeom prst="rect">
            <a:avLst/>
          </a:prstGeom>
        </p:spPr>
        <p:txBody>
          <a:bodyPr vert="horz" lIns="93177" tIns="46589" rIns="93177" bIns="46589" rtlCol="0"/>
          <a:lstStyle>
            <a:lvl1pPr algn="r">
              <a:defRPr sz="1200"/>
            </a:lvl1pPr>
          </a:lstStyle>
          <a:p>
            <a:pPr algn="l"/>
            <a:r>
              <a:rPr lang="en-US" sz="1100" dirty="0" smtClean="0">
                <a:solidFill>
                  <a:schemeClr val="tx1">
                    <a:lumMod val="75000"/>
                    <a:lumOff val="25000"/>
                  </a:schemeClr>
                </a:solidFill>
                <a:latin typeface="Salesforce Sans"/>
              </a:rPr>
              <a:t>Date</a:t>
            </a:r>
            <a:endParaRPr lang="en-US" sz="1100" dirty="0">
              <a:solidFill>
                <a:schemeClr val="tx1">
                  <a:lumMod val="75000"/>
                  <a:lumOff val="25000"/>
                </a:schemeClr>
              </a:solidFill>
              <a:latin typeface="Salesforce Sans"/>
            </a:endParaRPr>
          </a:p>
        </p:txBody>
      </p:sp>
      <p:sp>
        <p:nvSpPr>
          <p:cNvPr id="4" name="Footer Placeholder 3"/>
          <p:cNvSpPr>
            <a:spLocks noGrp="1"/>
          </p:cNvSpPr>
          <p:nvPr>
            <p:ph type="ftr" sz="quarter" idx="2"/>
          </p:nvPr>
        </p:nvSpPr>
        <p:spPr>
          <a:xfrm>
            <a:off x="0" y="8996337"/>
            <a:ext cx="3037840" cy="215444"/>
          </a:xfrm>
          <a:prstGeom prst="rect">
            <a:avLst/>
          </a:prstGeom>
          <a:noFill/>
        </p:spPr>
        <p:txBody>
          <a:bodyPr wrap="square" rtlCol="0">
            <a:spAutoFit/>
          </a:bodyPr>
          <a:lstStyle/>
          <a:p>
            <a:r>
              <a:rPr lang="en-US" sz="800" dirty="0">
                <a:solidFill>
                  <a:schemeClr val="tx1">
                    <a:lumMod val="75000"/>
                    <a:lumOff val="25000"/>
                  </a:schemeClr>
                </a:solidFill>
                <a:latin typeface="Salesforce Sans"/>
              </a:rPr>
              <a:t>Copyright Salesforce </a:t>
            </a:r>
            <a:r>
              <a:rPr lang="en-US" sz="800" dirty="0" smtClean="0">
                <a:solidFill>
                  <a:schemeClr val="tx1">
                    <a:lumMod val="75000"/>
                    <a:lumOff val="25000"/>
                  </a:schemeClr>
                </a:solidFill>
                <a:latin typeface="Salesforce Sans"/>
              </a:rPr>
              <a:t>2015. </a:t>
            </a:r>
            <a:r>
              <a:rPr lang="en-US" sz="800" dirty="0">
                <a:solidFill>
                  <a:schemeClr val="tx1">
                    <a:lumMod val="75000"/>
                    <a:lumOff val="25000"/>
                  </a:schemeClr>
                </a:solidFill>
                <a:latin typeface="Salesforce Sans"/>
              </a:rPr>
              <a:t>Legal Terms and more here.</a:t>
            </a:r>
          </a:p>
        </p:txBody>
      </p:sp>
      <p:sp>
        <p:nvSpPr>
          <p:cNvPr id="6" name="Rectangle 5"/>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grpSp>
        <p:nvGrpSpPr>
          <p:cNvPr id="8" name="Group 18"/>
          <p:cNvGrpSpPr>
            <a:grpSpLocks noChangeAspect="1"/>
          </p:cNvGrpSpPr>
          <p:nvPr/>
        </p:nvGrpSpPr>
        <p:grpSpPr bwMode="auto">
          <a:xfrm>
            <a:off x="6249040" y="8675676"/>
            <a:ext cx="611829" cy="428383"/>
            <a:chOff x="267" y="-340"/>
            <a:chExt cx="7144" cy="5002"/>
          </a:xfrm>
        </p:grpSpPr>
        <p:sp>
          <p:nvSpPr>
            <p:cNvPr id="9"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0"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1"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2"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20" name="Straight Connector 19"/>
          <p:cNvCxnSpPr/>
          <p:nvPr/>
        </p:nvCxnSpPr>
        <p:spPr>
          <a:xfrm>
            <a:off x="5420497" y="0"/>
            <a:ext cx="0" cy="47779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35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5049795" cy="464820"/>
          </a:xfrm>
          <a:prstGeom prst="rect">
            <a:avLst/>
          </a:prstGeom>
        </p:spPr>
        <p:txBody>
          <a:bodyPr vert="horz" lIns="93177" tIns="46589" rIns="93177" bIns="46589" rtlCol="0"/>
          <a:lstStyle>
            <a:lvl1pPr algn="l">
              <a:defRPr sz="800">
                <a:solidFill>
                  <a:schemeClr val="accent1"/>
                </a:solidFill>
                <a:latin typeface="Salesforce Sans"/>
              </a:defRPr>
            </a:lvl1pPr>
          </a:lstStyle>
          <a:p>
            <a:r>
              <a:rPr lang="en-US" dirty="0" smtClean="0"/>
              <a:t>Presentation Title</a:t>
            </a:r>
            <a:endParaRPr lang="en-US" dirty="0"/>
          </a:p>
        </p:txBody>
      </p:sp>
      <p:sp>
        <p:nvSpPr>
          <p:cNvPr id="3" name="Date Placeholder 2"/>
          <p:cNvSpPr>
            <a:spLocks noGrp="1"/>
          </p:cNvSpPr>
          <p:nvPr>
            <p:ph type="dt" idx="1"/>
          </p:nvPr>
        </p:nvSpPr>
        <p:spPr>
          <a:xfrm>
            <a:off x="5766485" y="0"/>
            <a:ext cx="1243915" cy="464820"/>
          </a:xfrm>
          <a:prstGeom prst="rect">
            <a:avLst/>
          </a:prstGeom>
        </p:spPr>
        <p:txBody>
          <a:bodyPr vert="horz" lIns="93177" tIns="46589" rIns="93177" bIns="46589" rtlCol="0"/>
          <a:lstStyle>
            <a:lvl1pPr algn="l">
              <a:defRPr sz="800">
                <a:solidFill>
                  <a:schemeClr val="tx1">
                    <a:lumMod val="50000"/>
                    <a:lumOff val="50000"/>
                  </a:schemeClr>
                </a:solidFill>
                <a:latin typeface="Salesforce Sans"/>
              </a:defRPr>
            </a:lvl1pPr>
          </a:lstStyle>
          <a:p>
            <a:r>
              <a:rPr lang="en-US" dirty="0" smtClean="0"/>
              <a:t>Date</a:t>
            </a:r>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6350">
            <a:solidFill>
              <a:schemeClr val="accent2"/>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407987" y="4415790"/>
            <a:ext cx="6194425" cy="4183380"/>
          </a:xfrm>
          <a:prstGeom prst="rect">
            <a:avLst/>
          </a:prstGeom>
        </p:spPr>
        <p:txBody>
          <a:bodyPr vert="horz" lIns="93177" tIns="46589" rIns="93177" bIns="46589" rtlCol="0"/>
          <a:lstStyle/>
          <a:p>
            <a:pPr lvl="0"/>
            <a:r>
              <a:rPr lang="en-US" dirty="0" smtClean="0"/>
              <a:t>Click to edit Master text styles</a:t>
            </a:r>
          </a:p>
        </p:txBody>
      </p:sp>
      <p:sp>
        <p:nvSpPr>
          <p:cNvPr id="8" name="Rectangle 7"/>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sp>
        <p:nvSpPr>
          <p:cNvPr id="11" name="Footer Placeholder 10"/>
          <p:cNvSpPr>
            <a:spLocks noGrp="1"/>
          </p:cNvSpPr>
          <p:nvPr>
            <p:ph type="ftr" sz="quarter" idx="4"/>
          </p:nvPr>
        </p:nvSpPr>
        <p:spPr>
          <a:xfrm>
            <a:off x="0" y="8996337"/>
            <a:ext cx="3038475" cy="215444"/>
          </a:xfrm>
          <a:prstGeom prst="rect">
            <a:avLst/>
          </a:prstGeom>
          <a:noFill/>
        </p:spPr>
        <p:txBody>
          <a:bodyPr wrap="square" rtlCol="0">
            <a:spAutoFit/>
          </a:bodyPr>
          <a:lstStyle>
            <a:lvl1pPr>
              <a:defRPr lang="en-US" sz="800" dirty="0">
                <a:solidFill>
                  <a:schemeClr val="tx1">
                    <a:lumMod val="75000"/>
                    <a:lumOff val="25000"/>
                  </a:schemeClr>
                </a:solidFill>
                <a:latin typeface="Salesforce Sans"/>
              </a:defRPr>
            </a:lvl1pPr>
          </a:lstStyle>
          <a:p>
            <a:r>
              <a:rPr lang="en-US" dirty="0" smtClean="0"/>
              <a:t>Copyright Salesforce 2015. Legal Terms and more here.</a:t>
            </a:r>
          </a:p>
        </p:txBody>
      </p:sp>
      <p:grpSp>
        <p:nvGrpSpPr>
          <p:cNvPr id="10" name="Group 18"/>
          <p:cNvGrpSpPr>
            <a:grpSpLocks noChangeAspect="1"/>
          </p:cNvGrpSpPr>
          <p:nvPr/>
        </p:nvGrpSpPr>
        <p:grpSpPr bwMode="auto">
          <a:xfrm>
            <a:off x="6393468" y="8874285"/>
            <a:ext cx="417887" cy="292591"/>
            <a:chOff x="267" y="-340"/>
            <a:chExt cx="7144" cy="5002"/>
          </a:xfrm>
        </p:grpSpPr>
        <p:sp>
          <p:nvSpPr>
            <p:cNvPr id="1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0"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1"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2"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7" name="Straight Connector 6"/>
          <p:cNvCxnSpPr/>
          <p:nvPr/>
        </p:nvCxnSpPr>
        <p:spPr>
          <a:xfrm>
            <a:off x="5832389" y="0"/>
            <a:ext cx="0" cy="4695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004603"/>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None/>
      <a:defRPr sz="1000" kern="1200">
        <a:solidFill>
          <a:schemeClr val="tx1"/>
        </a:solidFill>
        <a:latin typeface="Salesforce Sans"/>
        <a:ea typeface="+mn-ea"/>
        <a:cs typeface="+mn-cs"/>
      </a:defRPr>
    </a:lvl1pPr>
    <a:lvl2pPr marL="4572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i="1" u="none" kern="1200" baseline="0" dirty="0" smtClean="0">
                <a:solidFill>
                  <a:schemeClr val="tx1"/>
                </a:solidFill>
                <a:ea typeface="+mn-ea"/>
                <a:cs typeface="+mn-cs"/>
              </a:rPr>
              <a:t>Key Takeaway:</a:t>
            </a:r>
            <a:br>
              <a:rPr lang="en-US" sz="1000" i="1" u="none" kern="1200" baseline="0" dirty="0" smtClean="0">
                <a:solidFill>
                  <a:schemeClr val="tx1"/>
                </a:solidFill>
                <a:ea typeface="+mn-ea"/>
                <a:cs typeface="+mn-cs"/>
              </a:rPr>
            </a:br>
            <a:r>
              <a:rPr lang="en-US" sz="1000" kern="1200" dirty="0" smtClean="0">
                <a:solidFill>
                  <a:schemeClr val="tx2"/>
                </a:solidFill>
                <a:effectLst/>
                <a:ea typeface="+mn-ea"/>
                <a:cs typeface="+mn-cs"/>
              </a:rPr>
              <a:t>We are a publicly traded company.  Please make your buying decisions only on the products commercially available from Salesforce.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i="1" u="none" kern="1200" baseline="0" dirty="0" smtClean="0">
              <a:solidFill>
                <a:schemeClr val="tx1"/>
              </a:solidFill>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i="1" u="none" kern="1200" baseline="0" dirty="0" smtClean="0">
                <a:solidFill>
                  <a:schemeClr val="tx1"/>
                </a:solidFill>
                <a:ea typeface="+mn-ea"/>
                <a:cs typeface="+mn-cs"/>
              </a:rPr>
              <a:t>Talk Track:</a:t>
            </a:r>
          </a:p>
          <a:p>
            <a:pPr marL="0" indent="0">
              <a:buNone/>
            </a:pPr>
            <a:r>
              <a:rPr lang="en-US" dirty="0" smtClean="0"/>
              <a:t>Before I begin, just</a:t>
            </a:r>
            <a:r>
              <a:rPr lang="en-US" baseline="0" dirty="0" smtClean="0"/>
              <a:t> a quick note that w</a:t>
            </a:r>
            <a:r>
              <a:rPr lang="en-US" dirty="0" smtClean="0"/>
              <a:t>hen considering future developments, whether by us or with any other solution provider, you should always base your purchasing decisions on what is currently available. </a:t>
            </a:r>
            <a:endParaRPr lang="en-US" dirty="0"/>
          </a:p>
        </p:txBody>
      </p:sp>
    </p:spTree>
    <p:extLst>
      <p:ext uri="{BB962C8B-B14F-4D97-AF65-F5344CB8AC3E}">
        <p14:creationId xmlns:p14="http://schemas.microsoft.com/office/powerpoint/2010/main" val="592202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3396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2736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Logo_Slide">
    <p:bg>
      <p:bgPr>
        <a:solidFill>
          <a:srgbClr val="032750"/>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6183" y="2134999"/>
            <a:ext cx="5190966" cy="2391639"/>
          </a:xfrm>
          <a:prstGeom prst="rect">
            <a:avLst/>
          </a:prstGeom>
        </p:spPr>
      </p:pic>
    </p:spTree>
    <p:extLst>
      <p:ext uri="{BB962C8B-B14F-4D97-AF65-F5344CB8AC3E}">
        <p14:creationId xmlns:p14="http://schemas.microsoft.com/office/powerpoint/2010/main" val="62805267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A">
    <p:bg>
      <p:bgPr>
        <a:solidFill>
          <a:schemeClr val="bg1"/>
        </a:solidFill>
        <a:effectLst/>
      </p:bgPr>
    </p:bg>
    <p:spTree>
      <p:nvGrpSpPr>
        <p:cNvPr id="1" name=""/>
        <p:cNvGrpSpPr/>
        <p:nvPr/>
      </p:nvGrpSpPr>
      <p:grpSpPr>
        <a:xfrm>
          <a:off x="0" y="0"/>
          <a:ext cx="0" cy="0"/>
          <a:chOff x="0" y="0"/>
          <a:chExt cx="0" cy="0"/>
        </a:xfrm>
      </p:grpSpPr>
      <p:sp>
        <p:nvSpPr>
          <p:cNvPr id="55" name="Content Placeholder 7"/>
          <p:cNvSpPr>
            <a:spLocks noGrp="1"/>
          </p:cNvSpPr>
          <p:nvPr>
            <p:ph sz="quarter" idx="10" hasCustomPrompt="1"/>
          </p:nvPr>
        </p:nvSpPr>
        <p:spPr>
          <a:xfrm>
            <a:off x="562424" y="4481184"/>
            <a:ext cx="8552736" cy="611350"/>
          </a:xfrm>
          <a:prstGeom prst="rect">
            <a:avLst/>
          </a:prstGeom>
        </p:spPr>
        <p:txBody>
          <a:bodyPr/>
          <a:lstStyle>
            <a:lvl1pPr>
              <a:lnSpc>
                <a:spcPct val="100000"/>
              </a:lnSpc>
              <a:spcBef>
                <a:spcPts val="0"/>
              </a:spcBef>
              <a:spcAft>
                <a:spcPts val="300"/>
              </a:spcAft>
              <a:buNone/>
              <a:defRPr sz="1800" baseline="0">
                <a:solidFill>
                  <a:schemeClr val="accent2"/>
                </a:solidFill>
              </a:defRPr>
            </a:lvl1pPr>
            <a:lvl2pPr marL="0" indent="0">
              <a:spcBef>
                <a:spcPts val="0"/>
              </a:spcBef>
              <a:buNone/>
              <a:defRPr/>
            </a:lvl2pPr>
          </a:lstStyle>
          <a:p>
            <a:pPr lvl="0"/>
            <a:r>
              <a:rPr lang="en-US" dirty="0" smtClean="0"/>
              <a:t>Name and Title</a:t>
            </a:r>
          </a:p>
          <a:p>
            <a:pPr lvl="1"/>
            <a:r>
              <a:rPr lang="en-US" dirty="0" smtClean="0"/>
              <a:t>Second level</a:t>
            </a:r>
          </a:p>
        </p:txBody>
      </p:sp>
      <p:sp>
        <p:nvSpPr>
          <p:cNvPr id="11" name="Text Placeholder 6"/>
          <p:cNvSpPr>
            <a:spLocks noGrp="1"/>
          </p:cNvSpPr>
          <p:nvPr>
            <p:ph type="body" sz="quarter" idx="16" hasCustomPrompt="1"/>
          </p:nvPr>
        </p:nvSpPr>
        <p:spPr bwMode="invGray">
          <a:xfrm>
            <a:off x="562424" y="5351041"/>
            <a:ext cx="8552736" cy="970824"/>
          </a:xfrm>
          <a:prstGeom prst="rect">
            <a:avLst/>
          </a:prstGeom>
        </p:spPr>
        <p:txBody>
          <a:bodyPr/>
          <a:lstStyle>
            <a:lvl1pPr marL="0" indent="0" algn="l">
              <a:spcBef>
                <a:spcPts val="0"/>
              </a:spcBef>
              <a:spcAft>
                <a:spcPts val="0"/>
              </a:spcAft>
              <a:buFontTx/>
              <a:buNone/>
              <a:defRPr lang="en-US" sz="1400" kern="1200" spc="0" baseline="0" dirty="0" smtClean="0">
                <a:solidFill>
                  <a:schemeClr val="accent2"/>
                </a:solidFill>
                <a:latin typeface="+mn-lt"/>
                <a:ea typeface="+mn-ea"/>
                <a:cs typeface="+mn-cs"/>
              </a:defRPr>
            </a:lvl1pPr>
            <a:lvl2pPr marL="0" indent="0" algn="l">
              <a:spcBef>
                <a:spcPts val="300"/>
              </a:spcBef>
              <a:spcAft>
                <a:spcPts val="0"/>
              </a:spcAft>
              <a:buSzPct val="110000"/>
              <a:buFont typeface="Arial"/>
              <a:buNone/>
              <a:defRPr lang="en-US" sz="1400" kern="1200" spc="0" baseline="0" dirty="0" smtClean="0">
                <a:solidFill>
                  <a:schemeClr val="bg2"/>
                </a:solidFill>
                <a:latin typeface="+mn-lt"/>
                <a:ea typeface="+mn-ea"/>
                <a:cs typeface="+mn-cs"/>
              </a:defRPr>
            </a:lvl2pPr>
            <a:lvl3pPr marL="0" marR="0" indent="0" algn="l" defTabSz="914400" rtl="0" eaLnBrk="1" fontAlgn="auto" latinLnBrk="0" hangingPunct="1">
              <a:lnSpc>
                <a:spcPct val="95000"/>
              </a:lnSpc>
              <a:spcBef>
                <a:spcPts val="300"/>
              </a:spcBef>
              <a:spcAft>
                <a:spcPts val="0"/>
              </a:spcAft>
              <a:buClr>
                <a:schemeClr val="bg1">
                  <a:lumMod val="75000"/>
                </a:schemeClr>
              </a:buClr>
              <a:buSzPct val="100000"/>
              <a:buFont typeface="Arial" panose="020B0604020202020204" pitchFamily="34" charset="0"/>
              <a:buNone/>
              <a:tabLst/>
              <a:defRPr lang="en-US" sz="1400" kern="1200" spc="0" baseline="0" dirty="0" smtClean="0">
                <a:solidFill>
                  <a:schemeClr val="bg2"/>
                </a:solidFill>
                <a:latin typeface="+mn-lt"/>
                <a:ea typeface="+mn-ea"/>
                <a:cs typeface="+mn-cs"/>
              </a:defRPr>
            </a:lvl3pPr>
            <a:lvl4pPr marL="91440" indent="0">
              <a:spcAft>
                <a:spcPts val="100"/>
              </a:spcAft>
              <a:defRPr lang="en-US" sz="900" kern="1200" spc="0" baseline="0" dirty="0" smtClean="0">
                <a:solidFill>
                  <a:schemeClr val="bg1"/>
                </a:solidFill>
                <a:latin typeface="+mn-lt"/>
                <a:ea typeface="+mn-ea"/>
                <a:cs typeface="+mn-cs"/>
              </a:defRPr>
            </a:lvl4pPr>
            <a:lvl5pPr marL="91440" indent="0">
              <a:spcAft>
                <a:spcPts val="100"/>
              </a:spcAft>
              <a:defRPr lang="en-US" sz="900" kern="1200" spc="0" baseline="0" dirty="0">
                <a:solidFill>
                  <a:schemeClr val="bg1"/>
                </a:solidFill>
                <a:latin typeface="+mn-lt"/>
                <a:ea typeface="+mn-ea"/>
                <a:cs typeface="+mn-cs"/>
              </a:defRPr>
            </a:lvl5pPr>
          </a:lstStyle>
          <a:p>
            <a:pPr lvl="0"/>
            <a:r>
              <a:rPr lang="en-US" dirty="0" smtClean="0"/>
              <a:t>Twitter and Email</a:t>
            </a:r>
          </a:p>
        </p:txBody>
      </p:sp>
      <p:sp>
        <p:nvSpPr>
          <p:cNvPr id="2" name="Title 1"/>
          <p:cNvSpPr>
            <a:spLocks noGrp="1"/>
          </p:cNvSpPr>
          <p:nvPr>
            <p:ph type="ctrTitle"/>
          </p:nvPr>
        </p:nvSpPr>
        <p:spPr>
          <a:xfrm>
            <a:off x="562424" y="823982"/>
            <a:ext cx="11065468" cy="1874128"/>
          </a:xfrm>
        </p:spPr>
        <p:txBody>
          <a:bodyPr>
            <a:noAutofit/>
          </a:bodyPr>
          <a:lstStyle>
            <a:lvl1pPr algn="l">
              <a:lnSpc>
                <a:spcPct val="90000"/>
              </a:lnSpc>
              <a:defRPr sz="5400" spc="0">
                <a:solidFill>
                  <a:schemeClr val="accent1"/>
                </a:solidFill>
                <a:latin typeface="Salesforce Sans Light" panose="020B0305020202020203"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424" y="2823977"/>
            <a:ext cx="11065468" cy="529086"/>
          </a:xfrm>
          <a:prstGeom prst="rect">
            <a:avLst/>
          </a:prstGeom>
        </p:spPr>
        <p:txBody>
          <a:bodyPr>
            <a:noAutofit/>
          </a:bodyPr>
          <a:lstStyle>
            <a:lvl1pPr marL="342900" indent="-342900" algn="l">
              <a:spcBef>
                <a:spcPts val="0"/>
              </a:spcBef>
              <a:spcAft>
                <a:spcPts val="0"/>
              </a:spcAft>
              <a:buNone/>
              <a:defRPr lang="en-US" sz="2400" kern="1200" spc="0" baseline="0" dirty="0">
                <a:solidFill>
                  <a:schemeClr val="accent2"/>
                </a:solidFill>
                <a:latin typeface="Salesforce Sans" panose="020B0505020202020203"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7" name="Rectangle 6"/>
          <p:cNvSpPr/>
          <p:nvPr userDrawn="1"/>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Salesforce Sans"/>
            </a:endParaRPr>
          </a:p>
        </p:txBody>
      </p:sp>
      <p:pic>
        <p:nvPicPr>
          <p:cNvPr id="8" name="Picture 7" descr="2015sf_Internal_Salesforce.org_RGB_Ver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3113" y="6010845"/>
            <a:ext cx="1436287" cy="661743"/>
          </a:xfrm>
          <a:prstGeom prst="rect">
            <a:avLst/>
          </a:prstGeom>
        </p:spPr>
      </p:pic>
    </p:spTree>
    <p:extLst>
      <p:ext uri="{BB962C8B-B14F-4D97-AF65-F5344CB8AC3E}">
        <p14:creationId xmlns:p14="http://schemas.microsoft.com/office/powerpoint/2010/main" val="111819210"/>
      </p:ext>
    </p:extLst>
  </p:cSld>
  <p:clrMapOvr>
    <a:masterClrMapping/>
  </p:clrMapOvr>
  <p:transition spd="med">
    <p:fade/>
  </p:transition>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_B">
    <p:bg>
      <p:bgPr>
        <a:solidFill>
          <a:srgbClr val="178BD1"/>
        </a:solidFill>
        <a:effectLst/>
      </p:bgPr>
    </p:bg>
    <p:spTree>
      <p:nvGrpSpPr>
        <p:cNvPr id="1" name=""/>
        <p:cNvGrpSpPr/>
        <p:nvPr/>
      </p:nvGrpSpPr>
      <p:grpSpPr>
        <a:xfrm>
          <a:off x="0" y="0"/>
          <a:ext cx="0" cy="0"/>
          <a:chOff x="0" y="0"/>
          <a:chExt cx="0" cy="0"/>
        </a:xfrm>
      </p:grpSpPr>
      <p:grpSp>
        <p:nvGrpSpPr>
          <p:cNvPr id="6" name="Group 8"/>
          <p:cNvGrpSpPr>
            <a:grpSpLocks/>
          </p:cNvGrpSpPr>
          <p:nvPr/>
        </p:nvGrpSpPr>
        <p:grpSpPr bwMode="auto">
          <a:xfrm>
            <a:off x="0" y="0"/>
            <a:ext cx="12179300" cy="6858000"/>
            <a:chOff x="0" y="0"/>
            <a:chExt cx="12179300" cy="6858000"/>
          </a:xfrm>
        </p:grpSpPr>
        <p:sp>
          <p:nvSpPr>
            <p:cNvPr id="7" name="Shape 174"/>
            <p:cNvSpPr>
              <a:spLocks/>
            </p:cNvSpPr>
            <p:nvPr/>
          </p:nvSpPr>
          <p:spPr bwMode="auto">
            <a:xfrm>
              <a:off x="10029428" y="4409281"/>
              <a:ext cx="2149872" cy="2448719"/>
            </a:xfrm>
            <a:custGeom>
              <a:avLst/>
              <a:gdLst>
                <a:gd name="T0" fmla="*/ 1074936 w 21600"/>
                <a:gd name="T1" fmla="*/ 1224360 h 21600"/>
                <a:gd name="T2" fmla="*/ 1074936 w 21600"/>
                <a:gd name="T3" fmla="*/ 1224360 h 21600"/>
                <a:gd name="T4" fmla="*/ 1074936 w 21600"/>
                <a:gd name="T5" fmla="*/ 1224360 h 21600"/>
                <a:gd name="T6" fmla="*/ 1074936 w 21600"/>
                <a:gd name="T7" fmla="*/ 122436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432" y="0"/>
                  </a:moveTo>
                  <a:cubicBezTo>
                    <a:pt x="6741" y="0"/>
                    <a:pt x="2943" y="3336"/>
                    <a:pt x="2943" y="7446"/>
                  </a:cubicBezTo>
                  <a:cubicBezTo>
                    <a:pt x="2943" y="8496"/>
                    <a:pt x="3192" y="9500"/>
                    <a:pt x="3645" y="10404"/>
                  </a:cubicBezTo>
                  <a:cubicBezTo>
                    <a:pt x="1466" y="11528"/>
                    <a:pt x="0" y="13612"/>
                    <a:pt x="0" y="16009"/>
                  </a:cubicBezTo>
                  <a:cubicBezTo>
                    <a:pt x="0" y="18396"/>
                    <a:pt x="1459" y="20478"/>
                    <a:pt x="3629" y="21600"/>
                  </a:cubicBezTo>
                  <a:lnTo>
                    <a:pt x="21600" y="21600"/>
                  </a:lnTo>
                  <a:lnTo>
                    <a:pt x="21600" y="1120"/>
                  </a:lnTo>
                  <a:cubicBezTo>
                    <a:pt x="20293" y="1456"/>
                    <a:pt x="19121" y="2086"/>
                    <a:pt x="18191" y="2934"/>
                  </a:cubicBezTo>
                  <a:cubicBezTo>
                    <a:pt x="16639" y="1153"/>
                    <a:pt x="14191" y="0"/>
                    <a:pt x="11432" y="0"/>
                  </a:cubicBez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8" name="Shape 175"/>
            <p:cNvSpPr>
              <a:spLocks/>
            </p:cNvSpPr>
            <p:nvPr/>
          </p:nvSpPr>
          <p:spPr bwMode="auto">
            <a:xfrm>
              <a:off x="6959996" y="4678759"/>
              <a:ext cx="5074842" cy="2179241"/>
            </a:xfrm>
            <a:custGeom>
              <a:avLst/>
              <a:gdLst>
                <a:gd name="T0" fmla="*/ 2537421 w 21600"/>
                <a:gd name="T1" fmla="*/ 1089621 h 21600"/>
                <a:gd name="T2" fmla="*/ 2537421 w 21600"/>
                <a:gd name="T3" fmla="*/ 1089621 h 21600"/>
                <a:gd name="T4" fmla="*/ 2537421 w 21600"/>
                <a:gd name="T5" fmla="*/ 1089621 h 21600"/>
                <a:gd name="T6" fmla="*/ 2537421 w 21600"/>
                <a:gd name="T7" fmla="*/ 10896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650" y="0"/>
                  </a:moveTo>
                  <a:cubicBezTo>
                    <a:pt x="3332" y="0"/>
                    <a:pt x="1454" y="4369"/>
                    <a:pt x="1454" y="9756"/>
                  </a:cubicBezTo>
                  <a:cubicBezTo>
                    <a:pt x="1454" y="11131"/>
                    <a:pt x="1577" y="12449"/>
                    <a:pt x="1801" y="13634"/>
                  </a:cubicBezTo>
                  <a:cubicBezTo>
                    <a:pt x="724" y="15107"/>
                    <a:pt x="0" y="17840"/>
                    <a:pt x="0" y="20982"/>
                  </a:cubicBezTo>
                  <a:cubicBezTo>
                    <a:pt x="0" y="21191"/>
                    <a:pt x="7" y="21395"/>
                    <a:pt x="14" y="21600"/>
                  </a:cubicBezTo>
                  <a:lnTo>
                    <a:pt x="20860" y="21600"/>
                  </a:lnTo>
                  <a:cubicBezTo>
                    <a:pt x="21326" y="19898"/>
                    <a:pt x="21600" y="17881"/>
                    <a:pt x="21600" y="15707"/>
                  </a:cubicBezTo>
                  <a:cubicBezTo>
                    <a:pt x="21600" y="9667"/>
                    <a:pt x="19516" y="4772"/>
                    <a:pt x="16945" y="4772"/>
                  </a:cubicBezTo>
                  <a:cubicBezTo>
                    <a:pt x="16274" y="4772"/>
                    <a:pt x="15636" y="5100"/>
                    <a:pt x="15061" y="5700"/>
                  </a:cubicBezTo>
                  <a:cubicBezTo>
                    <a:pt x="14396" y="2956"/>
                    <a:pt x="13155" y="1105"/>
                    <a:pt x="11728" y="1105"/>
                  </a:cubicBezTo>
                  <a:cubicBezTo>
                    <a:pt x="10658" y="1105"/>
                    <a:pt x="9689" y="2151"/>
                    <a:pt x="8990" y="3839"/>
                  </a:cubicBezTo>
                  <a:cubicBezTo>
                    <a:pt x="8223" y="1505"/>
                    <a:pt x="7014" y="0"/>
                    <a:pt x="5650" y="0"/>
                  </a:cubicBez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9" name="Shape 180"/>
            <p:cNvSpPr>
              <a:spLocks/>
            </p:cNvSpPr>
            <p:nvPr/>
          </p:nvSpPr>
          <p:spPr bwMode="auto">
            <a:xfrm>
              <a:off x="0" y="0"/>
              <a:ext cx="2543175" cy="1470422"/>
            </a:xfrm>
            <a:custGeom>
              <a:avLst/>
              <a:gdLst>
                <a:gd name="T0" fmla="*/ 1271588 w 21600"/>
                <a:gd name="T1" fmla="*/ 735211 h 21600"/>
                <a:gd name="T2" fmla="*/ 1271588 w 21600"/>
                <a:gd name="T3" fmla="*/ 735211 h 21600"/>
                <a:gd name="T4" fmla="*/ 1271588 w 21600"/>
                <a:gd name="T5" fmla="*/ 735211 h 21600"/>
                <a:gd name="T6" fmla="*/ 1271588 w 21600"/>
                <a:gd name="T7" fmla="*/ 7352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lnTo>
                    <a:pt x="0" y="21437"/>
                  </a:lnTo>
                  <a:cubicBezTo>
                    <a:pt x="329" y="21536"/>
                    <a:pt x="666" y="21600"/>
                    <a:pt x="1011" y="21600"/>
                  </a:cubicBezTo>
                  <a:cubicBezTo>
                    <a:pt x="3444" y="21600"/>
                    <a:pt x="5524" y="19049"/>
                    <a:pt x="6418" y="15403"/>
                  </a:cubicBezTo>
                  <a:cubicBezTo>
                    <a:pt x="7097" y="15980"/>
                    <a:pt x="7865" y="16295"/>
                    <a:pt x="8673" y="16295"/>
                  </a:cubicBezTo>
                  <a:cubicBezTo>
                    <a:pt x="10606" y="16295"/>
                    <a:pt x="12285" y="14455"/>
                    <a:pt x="13170" y="11730"/>
                  </a:cubicBezTo>
                  <a:cubicBezTo>
                    <a:pt x="13623" y="11887"/>
                    <a:pt x="14086" y="11969"/>
                    <a:pt x="14562" y="11969"/>
                  </a:cubicBezTo>
                  <a:cubicBezTo>
                    <a:pt x="18392" y="11969"/>
                    <a:pt x="21501" y="6637"/>
                    <a:pt x="21600" y="0"/>
                  </a:cubicBezTo>
                  <a:lnTo>
                    <a:pt x="0" y="0"/>
                  </a:ln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grpSp>
      <p:sp>
        <p:nvSpPr>
          <p:cNvPr id="2" name="Title 1"/>
          <p:cNvSpPr>
            <a:spLocks noGrp="1"/>
          </p:cNvSpPr>
          <p:nvPr>
            <p:ph type="ctrTitle"/>
          </p:nvPr>
        </p:nvSpPr>
        <p:spPr>
          <a:xfrm>
            <a:off x="562424" y="1261423"/>
            <a:ext cx="11065468" cy="1874128"/>
          </a:xfrm>
        </p:spPr>
        <p:txBody>
          <a:bodyPr>
            <a:noAutofit/>
          </a:bodyPr>
          <a:lstStyle>
            <a:lvl1pPr algn="l">
              <a:lnSpc>
                <a:spcPct val="90000"/>
              </a:lnSpc>
              <a:defRPr sz="5400" spc="0">
                <a:solidFill>
                  <a:schemeClr val="bg1"/>
                </a:solidFill>
                <a:latin typeface="Salesforce Sans Light" panose="020B0305020202020203"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424" y="3204974"/>
            <a:ext cx="11065468" cy="529086"/>
          </a:xfrm>
          <a:prstGeom prst="rect">
            <a:avLst/>
          </a:prstGeom>
        </p:spPr>
        <p:txBody>
          <a:bodyPr>
            <a:noAutofit/>
          </a:bodyPr>
          <a:lstStyle>
            <a:lvl1pPr marL="342900" indent="-342900" algn="l">
              <a:spcBef>
                <a:spcPts val="0"/>
              </a:spcBef>
              <a:spcAft>
                <a:spcPts val="0"/>
              </a:spcAft>
              <a:buNone/>
              <a:defRPr lang="en-US" sz="2400" kern="1200" spc="0" baseline="0" dirty="0">
                <a:solidFill>
                  <a:schemeClr val="bg2"/>
                </a:solidFill>
                <a:latin typeface="Salesforce Sans" panose="020B0505020202020203"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55" name="Content Placeholder 7"/>
          <p:cNvSpPr>
            <a:spLocks noGrp="1"/>
          </p:cNvSpPr>
          <p:nvPr>
            <p:ph sz="quarter" idx="10" hasCustomPrompt="1"/>
          </p:nvPr>
        </p:nvSpPr>
        <p:spPr>
          <a:xfrm>
            <a:off x="562424" y="4852768"/>
            <a:ext cx="8552736" cy="611350"/>
          </a:xfrm>
          <a:prstGeom prst="rect">
            <a:avLst/>
          </a:prstGeom>
        </p:spPr>
        <p:txBody>
          <a:bodyPr/>
          <a:lstStyle>
            <a:lvl1pPr>
              <a:lnSpc>
                <a:spcPct val="100000"/>
              </a:lnSpc>
              <a:spcBef>
                <a:spcPts val="0"/>
              </a:spcBef>
              <a:spcAft>
                <a:spcPts val="0"/>
              </a:spcAft>
              <a:buNone/>
              <a:defRPr sz="1800" baseline="0">
                <a:solidFill>
                  <a:schemeClr val="bg1"/>
                </a:solidFill>
              </a:defRPr>
            </a:lvl1pPr>
            <a:lvl2pPr marL="0" indent="0">
              <a:spcBef>
                <a:spcPts val="0"/>
              </a:spcBef>
              <a:spcAft>
                <a:spcPts val="0"/>
              </a:spcAft>
              <a:buNone/>
              <a:defRPr>
                <a:solidFill>
                  <a:srgbClr val="FFFFFF"/>
                </a:solidFill>
              </a:defRPr>
            </a:lvl2pPr>
          </a:lstStyle>
          <a:p>
            <a:pPr lvl="0"/>
            <a:r>
              <a:rPr lang="en-US" dirty="0" smtClean="0"/>
              <a:t>Name and Title</a:t>
            </a:r>
          </a:p>
          <a:p>
            <a:pPr lvl="1"/>
            <a:r>
              <a:rPr lang="en-US" dirty="0" smtClean="0"/>
              <a:t>Second level</a:t>
            </a:r>
          </a:p>
        </p:txBody>
      </p:sp>
      <p:sp>
        <p:nvSpPr>
          <p:cNvPr id="11" name="Text Placeholder 6"/>
          <p:cNvSpPr>
            <a:spLocks noGrp="1"/>
          </p:cNvSpPr>
          <p:nvPr>
            <p:ph type="body" sz="quarter" idx="16" hasCustomPrompt="1"/>
          </p:nvPr>
        </p:nvSpPr>
        <p:spPr bwMode="invGray">
          <a:xfrm>
            <a:off x="562424" y="5581520"/>
            <a:ext cx="8552736" cy="970824"/>
          </a:xfrm>
          <a:prstGeom prst="rect">
            <a:avLst/>
          </a:prstGeom>
        </p:spPr>
        <p:txBody>
          <a:bodyPr/>
          <a:lstStyle>
            <a:lvl1pPr marL="0" indent="0" algn="l">
              <a:spcBef>
                <a:spcPts val="0"/>
              </a:spcBef>
              <a:spcAft>
                <a:spcPts val="0"/>
              </a:spcAft>
              <a:buFontTx/>
              <a:buNone/>
              <a:defRPr lang="en-US" sz="1400" kern="1200" spc="0" baseline="0" dirty="0" smtClean="0">
                <a:solidFill>
                  <a:schemeClr val="bg2"/>
                </a:solidFill>
                <a:latin typeface="+mn-lt"/>
                <a:ea typeface="+mn-ea"/>
                <a:cs typeface="+mn-cs"/>
              </a:defRPr>
            </a:lvl1pPr>
            <a:lvl2pPr marL="0" indent="0" algn="l">
              <a:spcBef>
                <a:spcPts val="300"/>
              </a:spcBef>
              <a:spcAft>
                <a:spcPts val="0"/>
              </a:spcAft>
              <a:buSzPct val="110000"/>
              <a:buFont typeface="Arial"/>
              <a:buNone/>
              <a:defRPr lang="en-US" sz="1400" kern="1200" spc="0" baseline="0" dirty="0" smtClean="0">
                <a:solidFill>
                  <a:schemeClr val="bg2"/>
                </a:solidFill>
                <a:latin typeface="+mn-lt"/>
                <a:ea typeface="+mn-ea"/>
                <a:cs typeface="+mn-cs"/>
              </a:defRPr>
            </a:lvl2pPr>
            <a:lvl3pPr marL="0" marR="0" indent="0" algn="l" defTabSz="914400" rtl="0" eaLnBrk="1" fontAlgn="auto" latinLnBrk="0" hangingPunct="1">
              <a:lnSpc>
                <a:spcPct val="95000"/>
              </a:lnSpc>
              <a:spcBef>
                <a:spcPts val="300"/>
              </a:spcBef>
              <a:spcAft>
                <a:spcPts val="0"/>
              </a:spcAft>
              <a:buClr>
                <a:schemeClr val="bg1">
                  <a:lumMod val="75000"/>
                </a:schemeClr>
              </a:buClr>
              <a:buSzPct val="100000"/>
              <a:buFont typeface="Arial" panose="020B0604020202020204" pitchFamily="34" charset="0"/>
              <a:buNone/>
              <a:tabLst/>
              <a:defRPr lang="en-US" sz="1400" kern="1200" spc="0" baseline="0" dirty="0" smtClean="0">
                <a:solidFill>
                  <a:schemeClr val="bg2"/>
                </a:solidFill>
                <a:latin typeface="+mn-lt"/>
                <a:ea typeface="+mn-ea"/>
                <a:cs typeface="+mn-cs"/>
              </a:defRPr>
            </a:lvl3pPr>
            <a:lvl4pPr marL="91440" indent="0">
              <a:spcAft>
                <a:spcPts val="100"/>
              </a:spcAft>
              <a:defRPr lang="en-US" sz="900" kern="1200" spc="0" baseline="0" dirty="0" smtClean="0">
                <a:solidFill>
                  <a:schemeClr val="bg1"/>
                </a:solidFill>
                <a:latin typeface="+mn-lt"/>
                <a:ea typeface="+mn-ea"/>
                <a:cs typeface="+mn-cs"/>
              </a:defRPr>
            </a:lvl4pPr>
            <a:lvl5pPr marL="91440" indent="0">
              <a:spcAft>
                <a:spcPts val="100"/>
              </a:spcAft>
              <a:defRPr lang="en-US" sz="900" kern="1200" spc="0" baseline="0" dirty="0">
                <a:solidFill>
                  <a:schemeClr val="bg1"/>
                </a:solidFill>
                <a:latin typeface="+mn-lt"/>
                <a:ea typeface="+mn-ea"/>
                <a:cs typeface="+mn-cs"/>
              </a:defRPr>
            </a:lvl5pPr>
          </a:lstStyle>
          <a:p>
            <a:pPr lvl="0"/>
            <a:r>
              <a:rPr lang="en-US" dirty="0" smtClean="0"/>
              <a:t>Twitter and Email</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45082" y="5824716"/>
            <a:ext cx="1436287" cy="661742"/>
          </a:xfrm>
          <a:prstGeom prst="rect">
            <a:avLst/>
          </a:prstGeom>
        </p:spPr>
      </p:pic>
    </p:spTree>
    <p:extLst>
      <p:ext uri="{BB962C8B-B14F-4D97-AF65-F5344CB8AC3E}">
        <p14:creationId xmlns:p14="http://schemas.microsoft.com/office/powerpoint/2010/main" val="78210582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_C">
    <p:bg>
      <p:bgPr>
        <a:solidFill>
          <a:srgbClr val="178BD1"/>
        </a:solidFill>
        <a:effectLst/>
      </p:bgPr>
    </p:bg>
    <p:spTree>
      <p:nvGrpSpPr>
        <p:cNvPr id="1" name=""/>
        <p:cNvGrpSpPr/>
        <p:nvPr/>
      </p:nvGrpSpPr>
      <p:grpSpPr>
        <a:xfrm>
          <a:off x="0" y="0"/>
          <a:ext cx="0" cy="0"/>
          <a:chOff x="0" y="0"/>
          <a:chExt cx="0" cy="0"/>
        </a:xfrm>
      </p:grpSpPr>
      <p:grpSp>
        <p:nvGrpSpPr>
          <p:cNvPr id="7" name="Group 8"/>
          <p:cNvGrpSpPr>
            <a:grpSpLocks/>
          </p:cNvGrpSpPr>
          <p:nvPr/>
        </p:nvGrpSpPr>
        <p:grpSpPr bwMode="auto">
          <a:xfrm>
            <a:off x="6959996" y="4409281"/>
            <a:ext cx="5219304" cy="2448719"/>
            <a:chOff x="6959996" y="4409281"/>
            <a:chExt cx="5219304" cy="2448719"/>
          </a:xfrm>
        </p:grpSpPr>
        <p:sp>
          <p:nvSpPr>
            <p:cNvPr id="8" name="Shape 174"/>
            <p:cNvSpPr>
              <a:spLocks/>
            </p:cNvSpPr>
            <p:nvPr/>
          </p:nvSpPr>
          <p:spPr bwMode="auto">
            <a:xfrm>
              <a:off x="10029428" y="4409281"/>
              <a:ext cx="2149872" cy="2448719"/>
            </a:xfrm>
            <a:custGeom>
              <a:avLst/>
              <a:gdLst>
                <a:gd name="T0" fmla="*/ 1074936 w 21600"/>
                <a:gd name="T1" fmla="*/ 1224360 h 21600"/>
                <a:gd name="T2" fmla="*/ 1074936 w 21600"/>
                <a:gd name="T3" fmla="*/ 1224360 h 21600"/>
                <a:gd name="T4" fmla="*/ 1074936 w 21600"/>
                <a:gd name="T5" fmla="*/ 1224360 h 21600"/>
                <a:gd name="T6" fmla="*/ 1074936 w 21600"/>
                <a:gd name="T7" fmla="*/ 122436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432" y="0"/>
                  </a:moveTo>
                  <a:cubicBezTo>
                    <a:pt x="6741" y="0"/>
                    <a:pt x="2943" y="3336"/>
                    <a:pt x="2943" y="7446"/>
                  </a:cubicBezTo>
                  <a:cubicBezTo>
                    <a:pt x="2943" y="8496"/>
                    <a:pt x="3192" y="9500"/>
                    <a:pt x="3645" y="10404"/>
                  </a:cubicBezTo>
                  <a:cubicBezTo>
                    <a:pt x="1466" y="11528"/>
                    <a:pt x="0" y="13612"/>
                    <a:pt x="0" y="16009"/>
                  </a:cubicBezTo>
                  <a:cubicBezTo>
                    <a:pt x="0" y="18396"/>
                    <a:pt x="1459" y="20478"/>
                    <a:pt x="3629" y="21600"/>
                  </a:cubicBezTo>
                  <a:lnTo>
                    <a:pt x="21600" y="21600"/>
                  </a:lnTo>
                  <a:lnTo>
                    <a:pt x="21600" y="1120"/>
                  </a:lnTo>
                  <a:cubicBezTo>
                    <a:pt x="20293" y="1456"/>
                    <a:pt x="19121" y="2086"/>
                    <a:pt x="18191" y="2934"/>
                  </a:cubicBezTo>
                  <a:cubicBezTo>
                    <a:pt x="16639" y="1153"/>
                    <a:pt x="14191" y="0"/>
                    <a:pt x="11432" y="0"/>
                  </a:cubicBez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9" name="Shape 175"/>
            <p:cNvSpPr>
              <a:spLocks/>
            </p:cNvSpPr>
            <p:nvPr/>
          </p:nvSpPr>
          <p:spPr bwMode="auto">
            <a:xfrm>
              <a:off x="6959996" y="4678759"/>
              <a:ext cx="5074842" cy="2179241"/>
            </a:xfrm>
            <a:custGeom>
              <a:avLst/>
              <a:gdLst>
                <a:gd name="T0" fmla="*/ 2537421 w 21600"/>
                <a:gd name="T1" fmla="*/ 1089621 h 21600"/>
                <a:gd name="T2" fmla="*/ 2537421 w 21600"/>
                <a:gd name="T3" fmla="*/ 1089621 h 21600"/>
                <a:gd name="T4" fmla="*/ 2537421 w 21600"/>
                <a:gd name="T5" fmla="*/ 1089621 h 21600"/>
                <a:gd name="T6" fmla="*/ 2537421 w 21600"/>
                <a:gd name="T7" fmla="*/ 10896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650" y="0"/>
                  </a:moveTo>
                  <a:cubicBezTo>
                    <a:pt x="3332" y="0"/>
                    <a:pt x="1454" y="4369"/>
                    <a:pt x="1454" y="9756"/>
                  </a:cubicBezTo>
                  <a:cubicBezTo>
                    <a:pt x="1454" y="11131"/>
                    <a:pt x="1577" y="12449"/>
                    <a:pt x="1801" y="13634"/>
                  </a:cubicBezTo>
                  <a:cubicBezTo>
                    <a:pt x="724" y="15107"/>
                    <a:pt x="0" y="17840"/>
                    <a:pt x="0" y="20982"/>
                  </a:cubicBezTo>
                  <a:cubicBezTo>
                    <a:pt x="0" y="21191"/>
                    <a:pt x="7" y="21395"/>
                    <a:pt x="14" y="21600"/>
                  </a:cubicBezTo>
                  <a:lnTo>
                    <a:pt x="20860" y="21600"/>
                  </a:lnTo>
                  <a:cubicBezTo>
                    <a:pt x="21326" y="19898"/>
                    <a:pt x="21600" y="17881"/>
                    <a:pt x="21600" y="15707"/>
                  </a:cubicBezTo>
                  <a:cubicBezTo>
                    <a:pt x="21600" y="9667"/>
                    <a:pt x="19516" y="4772"/>
                    <a:pt x="16945" y="4772"/>
                  </a:cubicBezTo>
                  <a:cubicBezTo>
                    <a:pt x="16274" y="4772"/>
                    <a:pt x="15636" y="5100"/>
                    <a:pt x="15061" y="5700"/>
                  </a:cubicBezTo>
                  <a:cubicBezTo>
                    <a:pt x="14396" y="2956"/>
                    <a:pt x="13155" y="1105"/>
                    <a:pt x="11728" y="1105"/>
                  </a:cubicBezTo>
                  <a:cubicBezTo>
                    <a:pt x="10658" y="1105"/>
                    <a:pt x="9689" y="2151"/>
                    <a:pt x="8990" y="3839"/>
                  </a:cubicBezTo>
                  <a:cubicBezTo>
                    <a:pt x="8223" y="1505"/>
                    <a:pt x="7014" y="0"/>
                    <a:pt x="5650" y="0"/>
                  </a:cubicBez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grpSp>
      <p:pic>
        <p:nvPicPr>
          <p:cNvPr id="13" name="Picture 12" descr="Salesforce_Logo_RGB_8_13_1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07663" y="5764213"/>
            <a:ext cx="1074737" cy="75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62424" y="1388422"/>
            <a:ext cx="6881403" cy="1874128"/>
          </a:xfrm>
        </p:spPr>
        <p:txBody>
          <a:bodyPr>
            <a:noAutofit/>
          </a:bodyPr>
          <a:lstStyle>
            <a:lvl1pPr algn="l">
              <a:lnSpc>
                <a:spcPct val="90000"/>
              </a:lnSpc>
              <a:defRPr sz="5400" spc="0">
                <a:solidFill>
                  <a:schemeClr val="bg1"/>
                </a:solidFill>
                <a:latin typeface="Salesforce Sans Light" panose="020B0305020202020203"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424" y="3331973"/>
            <a:ext cx="6881403" cy="529086"/>
          </a:xfrm>
          <a:prstGeom prst="rect">
            <a:avLst/>
          </a:prstGeom>
        </p:spPr>
        <p:txBody>
          <a:bodyPr>
            <a:noAutofit/>
          </a:bodyPr>
          <a:lstStyle>
            <a:lvl1pPr marL="342900" indent="-342900" algn="l">
              <a:spcBef>
                <a:spcPts val="0"/>
              </a:spcBef>
              <a:spcAft>
                <a:spcPts val="0"/>
              </a:spcAft>
              <a:buNone/>
              <a:defRPr lang="en-US" sz="2400" kern="1200" spc="0" baseline="0" dirty="0">
                <a:solidFill>
                  <a:schemeClr val="bg2"/>
                </a:solidFill>
                <a:latin typeface="Salesforce Sans" panose="020B0505020202020203"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55" name="Content Placeholder 7"/>
          <p:cNvSpPr>
            <a:spLocks noGrp="1"/>
          </p:cNvSpPr>
          <p:nvPr>
            <p:ph sz="quarter" idx="10" hasCustomPrompt="1"/>
          </p:nvPr>
        </p:nvSpPr>
        <p:spPr>
          <a:xfrm>
            <a:off x="562424" y="4824547"/>
            <a:ext cx="6881403" cy="611350"/>
          </a:xfrm>
          <a:prstGeom prst="rect">
            <a:avLst/>
          </a:prstGeom>
        </p:spPr>
        <p:txBody>
          <a:bodyPr/>
          <a:lstStyle>
            <a:lvl1pPr>
              <a:lnSpc>
                <a:spcPct val="100000"/>
              </a:lnSpc>
              <a:spcBef>
                <a:spcPts val="0"/>
              </a:spcBef>
              <a:spcAft>
                <a:spcPts val="0"/>
              </a:spcAft>
              <a:buNone/>
              <a:defRPr sz="1800" baseline="0">
                <a:solidFill>
                  <a:schemeClr val="bg1"/>
                </a:solidFill>
              </a:defRPr>
            </a:lvl1pPr>
            <a:lvl2pPr marL="0" indent="0">
              <a:spcBef>
                <a:spcPts val="0"/>
              </a:spcBef>
              <a:spcAft>
                <a:spcPts val="0"/>
              </a:spcAft>
              <a:buNone/>
              <a:defRPr>
                <a:solidFill>
                  <a:schemeClr val="bg1"/>
                </a:solidFill>
              </a:defRPr>
            </a:lvl2pPr>
          </a:lstStyle>
          <a:p>
            <a:pPr lvl="0"/>
            <a:r>
              <a:rPr lang="en-US" dirty="0" smtClean="0"/>
              <a:t>Name and Title</a:t>
            </a:r>
          </a:p>
          <a:p>
            <a:pPr lvl="1"/>
            <a:r>
              <a:rPr lang="en-US" dirty="0" smtClean="0"/>
              <a:t>Second level</a:t>
            </a:r>
          </a:p>
        </p:txBody>
      </p:sp>
      <p:sp>
        <p:nvSpPr>
          <p:cNvPr id="11" name="Text Placeholder 6"/>
          <p:cNvSpPr>
            <a:spLocks noGrp="1"/>
          </p:cNvSpPr>
          <p:nvPr>
            <p:ph type="body" sz="quarter" idx="16" hasCustomPrompt="1"/>
          </p:nvPr>
        </p:nvSpPr>
        <p:spPr bwMode="invGray">
          <a:xfrm>
            <a:off x="562424" y="5506264"/>
            <a:ext cx="6881403" cy="970824"/>
          </a:xfrm>
          <a:prstGeom prst="rect">
            <a:avLst/>
          </a:prstGeom>
        </p:spPr>
        <p:txBody>
          <a:bodyPr/>
          <a:lstStyle>
            <a:lvl1pPr marL="0" indent="0" algn="l">
              <a:spcBef>
                <a:spcPts val="0"/>
              </a:spcBef>
              <a:spcAft>
                <a:spcPts val="0"/>
              </a:spcAft>
              <a:buFontTx/>
              <a:buNone/>
              <a:defRPr lang="en-US" sz="1400" kern="1200" spc="0" baseline="0" dirty="0" smtClean="0">
                <a:solidFill>
                  <a:schemeClr val="bg2"/>
                </a:solidFill>
                <a:latin typeface="+mn-lt"/>
                <a:ea typeface="+mn-ea"/>
                <a:cs typeface="+mn-cs"/>
              </a:defRPr>
            </a:lvl1pPr>
            <a:lvl2pPr marL="0" indent="0" algn="l">
              <a:spcBef>
                <a:spcPts val="300"/>
              </a:spcBef>
              <a:spcAft>
                <a:spcPts val="0"/>
              </a:spcAft>
              <a:buSzPct val="110000"/>
              <a:buFont typeface="Arial"/>
              <a:buNone/>
              <a:defRPr lang="en-US" sz="1400" kern="1200" spc="0" baseline="0" dirty="0" smtClean="0">
                <a:solidFill>
                  <a:schemeClr val="bg2"/>
                </a:solidFill>
                <a:latin typeface="+mn-lt"/>
                <a:ea typeface="+mn-ea"/>
                <a:cs typeface="+mn-cs"/>
              </a:defRPr>
            </a:lvl2pPr>
            <a:lvl3pPr marL="0" marR="0" indent="0" algn="l" defTabSz="914400" rtl="0" eaLnBrk="1" fontAlgn="auto" latinLnBrk="0" hangingPunct="1">
              <a:lnSpc>
                <a:spcPct val="95000"/>
              </a:lnSpc>
              <a:spcBef>
                <a:spcPts val="300"/>
              </a:spcBef>
              <a:spcAft>
                <a:spcPts val="0"/>
              </a:spcAft>
              <a:buClr>
                <a:schemeClr val="bg1">
                  <a:lumMod val="75000"/>
                </a:schemeClr>
              </a:buClr>
              <a:buSzPct val="100000"/>
              <a:buFont typeface="Arial" panose="020B0604020202020204" pitchFamily="34" charset="0"/>
              <a:buNone/>
              <a:tabLst/>
              <a:defRPr lang="en-US" sz="1400" kern="1200" spc="0" baseline="0" dirty="0" smtClean="0">
                <a:solidFill>
                  <a:schemeClr val="bg2"/>
                </a:solidFill>
                <a:latin typeface="+mn-lt"/>
                <a:ea typeface="+mn-ea"/>
                <a:cs typeface="+mn-cs"/>
              </a:defRPr>
            </a:lvl3pPr>
            <a:lvl4pPr marL="91440" indent="0">
              <a:spcAft>
                <a:spcPts val="100"/>
              </a:spcAft>
              <a:defRPr lang="en-US" sz="900" kern="1200" spc="0" baseline="0" dirty="0" smtClean="0">
                <a:solidFill>
                  <a:schemeClr val="bg1"/>
                </a:solidFill>
                <a:latin typeface="+mn-lt"/>
                <a:ea typeface="+mn-ea"/>
                <a:cs typeface="+mn-cs"/>
              </a:defRPr>
            </a:lvl4pPr>
            <a:lvl5pPr marL="91440" indent="0">
              <a:spcAft>
                <a:spcPts val="100"/>
              </a:spcAft>
              <a:defRPr lang="en-US" sz="900" kern="1200" spc="0" baseline="0" dirty="0">
                <a:solidFill>
                  <a:schemeClr val="bg1"/>
                </a:solidFill>
                <a:latin typeface="+mn-lt"/>
                <a:ea typeface="+mn-ea"/>
                <a:cs typeface="+mn-cs"/>
              </a:defRPr>
            </a:lvl5pPr>
          </a:lstStyle>
          <a:p>
            <a:pPr lvl="0"/>
            <a:r>
              <a:rPr lang="en-US" dirty="0" smtClean="0"/>
              <a:t>Twitter and Email</a:t>
            </a:r>
          </a:p>
        </p:txBody>
      </p:sp>
      <p:sp>
        <p:nvSpPr>
          <p:cNvPr id="10" name="Picture Placeholder 7"/>
          <p:cNvSpPr>
            <a:spLocks noGrp="1"/>
          </p:cNvSpPr>
          <p:nvPr>
            <p:ph type="pic" sz="quarter" idx="17"/>
          </p:nvPr>
        </p:nvSpPr>
        <p:spPr>
          <a:xfrm>
            <a:off x="7954695" y="-18288"/>
            <a:ext cx="4234130" cy="6894576"/>
          </a:xfrm>
          <a:prstGeom prst="rect">
            <a:avLst/>
          </a:prstGeom>
          <a:solidFill>
            <a:schemeClr val="bg1">
              <a:lumMod val="75000"/>
            </a:schemeClr>
          </a:solidFill>
          <a:ln>
            <a:noFill/>
          </a:ln>
        </p:spPr>
        <p:txBody>
          <a:bodyPr rtlCol="0" anchor="ctr">
            <a:noAutofit/>
          </a:bodyPr>
          <a:lstStyle>
            <a:lvl1pPr marL="0" indent="0" algn="ctr">
              <a:buNone/>
              <a:defRPr sz="1600" baseline="0">
                <a:solidFill>
                  <a:schemeClr val="bg1"/>
                </a:solidFill>
              </a:defRPr>
            </a:lvl1pPr>
          </a:lstStyle>
          <a:p>
            <a:pPr lvl="0"/>
            <a:r>
              <a:rPr lang="en-US" noProof="0" smtClean="0"/>
              <a:t>Click icon to add picture</a:t>
            </a:r>
            <a:endParaRPr lang="en-US" noProof="0" dirty="0"/>
          </a:p>
        </p:txBody>
      </p:sp>
      <p:sp>
        <p:nvSpPr>
          <p:cNvPr id="15" name="Shape 180"/>
          <p:cNvSpPr>
            <a:spLocks/>
          </p:cNvSpPr>
          <p:nvPr userDrawn="1"/>
        </p:nvSpPr>
        <p:spPr bwMode="auto">
          <a:xfrm>
            <a:off x="-14112" y="0"/>
            <a:ext cx="3377357" cy="1952732"/>
          </a:xfrm>
          <a:custGeom>
            <a:avLst/>
            <a:gdLst>
              <a:gd name="T0" fmla="*/ 1271588 w 21600"/>
              <a:gd name="T1" fmla="*/ 735211 h 21600"/>
              <a:gd name="T2" fmla="*/ 1271588 w 21600"/>
              <a:gd name="T3" fmla="*/ 735211 h 21600"/>
              <a:gd name="T4" fmla="*/ 1271588 w 21600"/>
              <a:gd name="T5" fmla="*/ 735211 h 21600"/>
              <a:gd name="T6" fmla="*/ 1271588 w 21600"/>
              <a:gd name="T7" fmla="*/ 7352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lnTo>
                  <a:pt x="0" y="21437"/>
                </a:lnTo>
                <a:cubicBezTo>
                  <a:pt x="329" y="21536"/>
                  <a:pt x="666" y="21600"/>
                  <a:pt x="1011" y="21600"/>
                </a:cubicBezTo>
                <a:cubicBezTo>
                  <a:pt x="3444" y="21600"/>
                  <a:pt x="5524" y="19049"/>
                  <a:pt x="6418" y="15403"/>
                </a:cubicBezTo>
                <a:cubicBezTo>
                  <a:pt x="7097" y="15980"/>
                  <a:pt x="7865" y="16295"/>
                  <a:pt x="8673" y="16295"/>
                </a:cubicBezTo>
                <a:cubicBezTo>
                  <a:pt x="10606" y="16295"/>
                  <a:pt x="12285" y="14455"/>
                  <a:pt x="13170" y="11730"/>
                </a:cubicBezTo>
                <a:cubicBezTo>
                  <a:pt x="13623" y="11887"/>
                  <a:pt x="14086" y="11969"/>
                  <a:pt x="14562" y="11969"/>
                </a:cubicBezTo>
                <a:cubicBezTo>
                  <a:pt x="18392" y="11969"/>
                  <a:pt x="21501" y="6637"/>
                  <a:pt x="21600" y="0"/>
                </a:cubicBezTo>
                <a:lnTo>
                  <a:pt x="0" y="0"/>
                </a:ln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solidFill>
                <a:srgbClr val="1C1C1C"/>
              </a:solidFill>
              <a:latin typeface="Salesforce Sans"/>
            </a:endParaRP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5082" y="5824716"/>
            <a:ext cx="1436287" cy="661742"/>
          </a:xfrm>
          <a:prstGeom prst="rect">
            <a:avLst/>
          </a:prstGeom>
        </p:spPr>
      </p:pic>
    </p:spTree>
    <p:extLst>
      <p:ext uri="{BB962C8B-B14F-4D97-AF65-F5344CB8AC3E}">
        <p14:creationId xmlns:p14="http://schemas.microsoft.com/office/powerpoint/2010/main" val="3103669222"/>
      </p:ext>
    </p:extLst>
  </p:cSld>
  <p:clrMapOvr>
    <a:masterClrMapping/>
  </p:clrMapOvr>
  <p:transition spd="med">
    <p:fade/>
  </p:transition>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_D">
    <p:bg>
      <p:bgPr>
        <a:solidFill>
          <a:srgbClr val="032750"/>
        </a:solidFill>
        <a:effectLst/>
      </p:bgPr>
    </p:bg>
    <p:spTree>
      <p:nvGrpSpPr>
        <p:cNvPr id="1" name=""/>
        <p:cNvGrpSpPr/>
        <p:nvPr/>
      </p:nvGrpSpPr>
      <p:grpSpPr>
        <a:xfrm>
          <a:off x="0" y="0"/>
          <a:ext cx="0" cy="0"/>
          <a:chOff x="0" y="0"/>
          <a:chExt cx="0" cy="0"/>
        </a:xfrm>
      </p:grpSpPr>
      <p:sp>
        <p:nvSpPr>
          <p:cNvPr id="6" name="Shape 174"/>
          <p:cNvSpPr>
            <a:spLocks/>
          </p:cNvSpPr>
          <p:nvPr/>
        </p:nvSpPr>
        <p:spPr bwMode="auto">
          <a:xfrm>
            <a:off x="10029825" y="4408488"/>
            <a:ext cx="2149475" cy="2449512"/>
          </a:xfrm>
          <a:custGeom>
            <a:avLst/>
            <a:gdLst>
              <a:gd name="T0" fmla="*/ 1074936 w 21600"/>
              <a:gd name="T1" fmla="*/ 1224360 h 21600"/>
              <a:gd name="T2" fmla="*/ 1074936 w 21600"/>
              <a:gd name="T3" fmla="*/ 1224360 h 21600"/>
              <a:gd name="T4" fmla="*/ 1074936 w 21600"/>
              <a:gd name="T5" fmla="*/ 1224360 h 21600"/>
              <a:gd name="T6" fmla="*/ 1074936 w 21600"/>
              <a:gd name="T7" fmla="*/ 122436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432" y="0"/>
                </a:moveTo>
                <a:cubicBezTo>
                  <a:pt x="6741" y="0"/>
                  <a:pt x="2943" y="3336"/>
                  <a:pt x="2943" y="7446"/>
                </a:cubicBezTo>
                <a:cubicBezTo>
                  <a:pt x="2943" y="8496"/>
                  <a:pt x="3192" y="9500"/>
                  <a:pt x="3645" y="10404"/>
                </a:cubicBezTo>
                <a:cubicBezTo>
                  <a:pt x="1466" y="11528"/>
                  <a:pt x="0" y="13612"/>
                  <a:pt x="0" y="16009"/>
                </a:cubicBezTo>
                <a:cubicBezTo>
                  <a:pt x="0" y="18396"/>
                  <a:pt x="1459" y="20478"/>
                  <a:pt x="3629" y="21600"/>
                </a:cubicBezTo>
                <a:lnTo>
                  <a:pt x="21600" y="21600"/>
                </a:lnTo>
                <a:lnTo>
                  <a:pt x="21600" y="1120"/>
                </a:lnTo>
                <a:cubicBezTo>
                  <a:pt x="20293" y="1456"/>
                  <a:pt x="19121" y="2086"/>
                  <a:pt x="18191" y="2934"/>
                </a:cubicBezTo>
                <a:cubicBezTo>
                  <a:pt x="16639" y="1153"/>
                  <a:pt x="14191" y="0"/>
                  <a:pt x="11432" y="0"/>
                </a:cubicBezTo>
                <a:close/>
              </a:path>
            </a:pathLst>
          </a:custGeom>
          <a:solidFill>
            <a:schemeClr val="bg1">
              <a:alpha val="5882"/>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7" name="Shape 175"/>
          <p:cNvSpPr>
            <a:spLocks/>
          </p:cNvSpPr>
          <p:nvPr/>
        </p:nvSpPr>
        <p:spPr bwMode="auto">
          <a:xfrm>
            <a:off x="6959600" y="4678363"/>
            <a:ext cx="5075238" cy="2179637"/>
          </a:xfrm>
          <a:custGeom>
            <a:avLst/>
            <a:gdLst>
              <a:gd name="T0" fmla="*/ 2537421 w 21600"/>
              <a:gd name="T1" fmla="*/ 1089621 h 21600"/>
              <a:gd name="T2" fmla="*/ 2537421 w 21600"/>
              <a:gd name="T3" fmla="*/ 1089621 h 21600"/>
              <a:gd name="T4" fmla="*/ 2537421 w 21600"/>
              <a:gd name="T5" fmla="*/ 1089621 h 21600"/>
              <a:gd name="T6" fmla="*/ 2537421 w 21600"/>
              <a:gd name="T7" fmla="*/ 10896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650" y="0"/>
                </a:moveTo>
                <a:cubicBezTo>
                  <a:pt x="3332" y="0"/>
                  <a:pt x="1454" y="4369"/>
                  <a:pt x="1454" y="9756"/>
                </a:cubicBezTo>
                <a:cubicBezTo>
                  <a:pt x="1454" y="11131"/>
                  <a:pt x="1577" y="12449"/>
                  <a:pt x="1801" y="13634"/>
                </a:cubicBezTo>
                <a:cubicBezTo>
                  <a:pt x="724" y="15107"/>
                  <a:pt x="0" y="17840"/>
                  <a:pt x="0" y="20982"/>
                </a:cubicBezTo>
                <a:cubicBezTo>
                  <a:pt x="0" y="21191"/>
                  <a:pt x="7" y="21395"/>
                  <a:pt x="14" y="21600"/>
                </a:cubicBezTo>
                <a:lnTo>
                  <a:pt x="20860" y="21600"/>
                </a:lnTo>
                <a:cubicBezTo>
                  <a:pt x="21326" y="19898"/>
                  <a:pt x="21600" y="17881"/>
                  <a:pt x="21600" y="15707"/>
                </a:cubicBezTo>
                <a:cubicBezTo>
                  <a:pt x="21600" y="9667"/>
                  <a:pt x="19516" y="4772"/>
                  <a:pt x="16945" y="4772"/>
                </a:cubicBezTo>
                <a:cubicBezTo>
                  <a:pt x="16274" y="4772"/>
                  <a:pt x="15636" y="5100"/>
                  <a:pt x="15061" y="5700"/>
                </a:cubicBezTo>
                <a:cubicBezTo>
                  <a:pt x="14396" y="2956"/>
                  <a:pt x="13155" y="1105"/>
                  <a:pt x="11728" y="1105"/>
                </a:cubicBezTo>
                <a:cubicBezTo>
                  <a:pt x="10658" y="1105"/>
                  <a:pt x="9689" y="2151"/>
                  <a:pt x="8990" y="3839"/>
                </a:cubicBezTo>
                <a:cubicBezTo>
                  <a:pt x="8223" y="1505"/>
                  <a:pt x="7014" y="0"/>
                  <a:pt x="5650" y="0"/>
                </a:cubicBezTo>
                <a:close/>
              </a:path>
            </a:pathLst>
          </a:custGeom>
          <a:solidFill>
            <a:schemeClr val="bg1">
              <a:alpha val="5882"/>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8" name="Shape 180"/>
          <p:cNvSpPr>
            <a:spLocks/>
          </p:cNvSpPr>
          <p:nvPr/>
        </p:nvSpPr>
        <p:spPr bwMode="auto">
          <a:xfrm>
            <a:off x="0" y="0"/>
            <a:ext cx="2543175" cy="1470025"/>
          </a:xfrm>
          <a:custGeom>
            <a:avLst/>
            <a:gdLst>
              <a:gd name="T0" fmla="*/ 1271588 w 21600"/>
              <a:gd name="T1" fmla="*/ 735211 h 21600"/>
              <a:gd name="T2" fmla="*/ 1271588 w 21600"/>
              <a:gd name="T3" fmla="*/ 735211 h 21600"/>
              <a:gd name="T4" fmla="*/ 1271588 w 21600"/>
              <a:gd name="T5" fmla="*/ 735211 h 21600"/>
              <a:gd name="T6" fmla="*/ 1271588 w 21600"/>
              <a:gd name="T7" fmla="*/ 7352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lnTo>
                  <a:pt x="0" y="21437"/>
                </a:lnTo>
                <a:cubicBezTo>
                  <a:pt x="329" y="21536"/>
                  <a:pt x="666" y="21600"/>
                  <a:pt x="1011" y="21600"/>
                </a:cubicBezTo>
                <a:cubicBezTo>
                  <a:pt x="3444" y="21600"/>
                  <a:pt x="5524" y="19049"/>
                  <a:pt x="6418" y="15403"/>
                </a:cubicBezTo>
                <a:cubicBezTo>
                  <a:pt x="7097" y="15980"/>
                  <a:pt x="7865" y="16295"/>
                  <a:pt x="8673" y="16295"/>
                </a:cubicBezTo>
                <a:cubicBezTo>
                  <a:pt x="10606" y="16295"/>
                  <a:pt x="12285" y="14455"/>
                  <a:pt x="13170" y="11730"/>
                </a:cubicBezTo>
                <a:cubicBezTo>
                  <a:pt x="13623" y="11887"/>
                  <a:pt x="14086" y="11969"/>
                  <a:pt x="14562" y="11969"/>
                </a:cubicBezTo>
                <a:cubicBezTo>
                  <a:pt x="18392" y="11969"/>
                  <a:pt x="21501" y="6637"/>
                  <a:pt x="21600" y="0"/>
                </a:cubicBezTo>
                <a:lnTo>
                  <a:pt x="0" y="0"/>
                </a:lnTo>
                <a:close/>
              </a:path>
            </a:pathLst>
          </a:custGeom>
          <a:solidFill>
            <a:schemeClr val="bg1">
              <a:alpha val="5882"/>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2" name="Title 1"/>
          <p:cNvSpPr>
            <a:spLocks noGrp="1"/>
          </p:cNvSpPr>
          <p:nvPr>
            <p:ph type="ctrTitle"/>
          </p:nvPr>
        </p:nvSpPr>
        <p:spPr>
          <a:xfrm>
            <a:off x="562424" y="1261423"/>
            <a:ext cx="11065468" cy="1874128"/>
          </a:xfrm>
        </p:spPr>
        <p:txBody>
          <a:bodyPr>
            <a:noAutofit/>
          </a:bodyPr>
          <a:lstStyle>
            <a:lvl1pPr algn="l">
              <a:lnSpc>
                <a:spcPct val="90000"/>
              </a:lnSpc>
              <a:defRPr sz="5400" spc="0">
                <a:solidFill>
                  <a:schemeClr val="bg1"/>
                </a:solidFill>
                <a:latin typeface="Salesforce Sans Light" panose="020B0305020202020203"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424" y="3204974"/>
            <a:ext cx="11065468" cy="529086"/>
          </a:xfrm>
          <a:prstGeom prst="rect">
            <a:avLst/>
          </a:prstGeom>
        </p:spPr>
        <p:txBody>
          <a:bodyPr>
            <a:noAutofit/>
          </a:bodyPr>
          <a:lstStyle>
            <a:lvl1pPr marL="342900" indent="-342900" algn="l">
              <a:spcBef>
                <a:spcPts val="0"/>
              </a:spcBef>
              <a:spcAft>
                <a:spcPts val="0"/>
              </a:spcAft>
              <a:buNone/>
              <a:defRPr lang="en-US" sz="2400" kern="1200" spc="0" baseline="0" dirty="0">
                <a:solidFill>
                  <a:schemeClr val="bg2"/>
                </a:solidFill>
                <a:latin typeface="Salesforce Sans" panose="020B0505020202020203"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smtClean="0"/>
              <a:t>Click to edit Master subtitle style</a:t>
            </a:r>
            <a:endParaRPr lang="en-US" dirty="0"/>
          </a:p>
        </p:txBody>
      </p:sp>
      <p:sp>
        <p:nvSpPr>
          <p:cNvPr id="55" name="Content Placeholder 7"/>
          <p:cNvSpPr>
            <a:spLocks noGrp="1"/>
          </p:cNvSpPr>
          <p:nvPr>
            <p:ph sz="quarter" idx="10"/>
          </p:nvPr>
        </p:nvSpPr>
        <p:spPr>
          <a:xfrm>
            <a:off x="562424" y="4692849"/>
            <a:ext cx="8552736" cy="611350"/>
          </a:xfrm>
          <a:prstGeom prst="rect">
            <a:avLst/>
          </a:prstGeom>
        </p:spPr>
        <p:txBody>
          <a:bodyPr/>
          <a:lstStyle>
            <a:lvl1pPr>
              <a:lnSpc>
                <a:spcPct val="100000"/>
              </a:lnSpc>
              <a:spcBef>
                <a:spcPts val="0"/>
              </a:spcBef>
              <a:spcAft>
                <a:spcPts val="0"/>
              </a:spcAft>
              <a:buNone/>
              <a:defRPr sz="1800" baseline="0">
                <a:solidFill>
                  <a:srgbClr val="FFFFFF"/>
                </a:solidFill>
              </a:defRPr>
            </a:lvl1pPr>
            <a:lvl2pPr marL="0" indent="0">
              <a:spcBef>
                <a:spcPts val="0"/>
              </a:spcBef>
              <a:spcAft>
                <a:spcPts val="0"/>
              </a:spcAft>
              <a:buNone/>
              <a:defRPr>
                <a:solidFill>
                  <a:srgbClr val="FFFFFF"/>
                </a:solidFill>
              </a:defRPr>
            </a:lvl2pPr>
          </a:lstStyle>
          <a:p>
            <a:pPr lvl="0"/>
            <a:r>
              <a:rPr lang="en-US" smtClean="0"/>
              <a:t>Click to edit Master text styles</a:t>
            </a:r>
          </a:p>
          <a:p>
            <a:pPr lvl="1"/>
            <a:r>
              <a:rPr lang="en-US" smtClean="0"/>
              <a:t>Second level</a:t>
            </a:r>
          </a:p>
        </p:txBody>
      </p:sp>
      <p:sp>
        <p:nvSpPr>
          <p:cNvPr id="11" name="Text Placeholder 6"/>
          <p:cNvSpPr>
            <a:spLocks noGrp="1"/>
          </p:cNvSpPr>
          <p:nvPr>
            <p:ph type="body" sz="quarter" idx="16"/>
          </p:nvPr>
        </p:nvSpPr>
        <p:spPr bwMode="invGray">
          <a:xfrm>
            <a:off x="562424" y="5383973"/>
            <a:ext cx="8552736" cy="970824"/>
          </a:xfrm>
          <a:prstGeom prst="rect">
            <a:avLst/>
          </a:prstGeom>
        </p:spPr>
        <p:txBody>
          <a:bodyPr/>
          <a:lstStyle>
            <a:lvl1pPr marL="0" indent="0" algn="l">
              <a:spcBef>
                <a:spcPts val="0"/>
              </a:spcBef>
              <a:spcAft>
                <a:spcPts val="0"/>
              </a:spcAft>
              <a:buFontTx/>
              <a:buNone/>
              <a:defRPr lang="en-US" sz="1400" kern="1200" spc="0" baseline="0" dirty="0" smtClean="0">
                <a:solidFill>
                  <a:schemeClr val="bg2"/>
                </a:solidFill>
                <a:latin typeface="+mn-lt"/>
                <a:ea typeface="+mn-ea"/>
                <a:cs typeface="+mn-cs"/>
              </a:defRPr>
            </a:lvl1pPr>
            <a:lvl2pPr marL="0" indent="0" algn="l">
              <a:spcBef>
                <a:spcPts val="300"/>
              </a:spcBef>
              <a:spcAft>
                <a:spcPts val="0"/>
              </a:spcAft>
              <a:buSzPct val="110000"/>
              <a:buFont typeface="Arial"/>
              <a:buNone/>
              <a:defRPr lang="en-US" sz="1400" kern="1200" spc="0" baseline="0" dirty="0" smtClean="0">
                <a:solidFill>
                  <a:schemeClr val="bg2"/>
                </a:solidFill>
                <a:latin typeface="+mn-lt"/>
                <a:ea typeface="+mn-ea"/>
                <a:cs typeface="+mn-cs"/>
              </a:defRPr>
            </a:lvl2pPr>
            <a:lvl3pPr marL="0" marR="0" indent="0" algn="l" defTabSz="914400" rtl="0" eaLnBrk="1" fontAlgn="auto" latinLnBrk="0" hangingPunct="1">
              <a:lnSpc>
                <a:spcPct val="95000"/>
              </a:lnSpc>
              <a:spcBef>
                <a:spcPts val="300"/>
              </a:spcBef>
              <a:spcAft>
                <a:spcPts val="0"/>
              </a:spcAft>
              <a:buClr>
                <a:schemeClr val="bg1">
                  <a:lumMod val="75000"/>
                </a:schemeClr>
              </a:buClr>
              <a:buSzPct val="100000"/>
              <a:buFont typeface="Arial" panose="020B0604020202020204" pitchFamily="34" charset="0"/>
              <a:buNone/>
              <a:tabLst/>
              <a:defRPr lang="en-US" sz="1400" kern="1200" spc="0" baseline="0" dirty="0" smtClean="0">
                <a:solidFill>
                  <a:schemeClr val="bg2"/>
                </a:solidFill>
                <a:latin typeface="+mn-lt"/>
                <a:ea typeface="+mn-ea"/>
                <a:cs typeface="+mn-cs"/>
              </a:defRPr>
            </a:lvl3pPr>
            <a:lvl4pPr marL="91440" indent="0">
              <a:spcAft>
                <a:spcPts val="100"/>
              </a:spcAft>
              <a:defRPr lang="en-US" sz="900" kern="1200" spc="0" baseline="0" dirty="0" smtClean="0">
                <a:solidFill>
                  <a:schemeClr val="bg1"/>
                </a:solidFill>
                <a:latin typeface="+mn-lt"/>
                <a:ea typeface="+mn-ea"/>
                <a:cs typeface="+mn-cs"/>
              </a:defRPr>
            </a:lvl4pPr>
            <a:lvl5pPr marL="91440" indent="0">
              <a:spcAft>
                <a:spcPts val="100"/>
              </a:spcAft>
              <a:defRPr lang="en-US" sz="900" kern="1200" spc="0" baseline="0" dirty="0">
                <a:solidFill>
                  <a:schemeClr val="bg1"/>
                </a:solidFill>
                <a:latin typeface="+mn-lt"/>
                <a:ea typeface="+mn-ea"/>
                <a:cs typeface="+mn-cs"/>
              </a:defRPr>
            </a:lvl5pPr>
          </a:lstStyle>
          <a:p>
            <a:pPr lvl="0"/>
            <a:r>
              <a:rPr lang="en-US" smtClean="0"/>
              <a:t>Click to edit Master text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45082" y="5824716"/>
            <a:ext cx="1436287" cy="661742"/>
          </a:xfrm>
          <a:prstGeom prst="rect">
            <a:avLst/>
          </a:prstGeom>
        </p:spPr>
      </p:pic>
    </p:spTree>
    <p:extLst>
      <p:ext uri="{BB962C8B-B14F-4D97-AF65-F5344CB8AC3E}">
        <p14:creationId xmlns:p14="http://schemas.microsoft.com/office/powerpoint/2010/main" val="1584500219"/>
      </p:ext>
    </p:extLst>
  </p:cSld>
  <p:clrMapOvr>
    <a:masterClrMapping/>
  </p:clrMapOvr>
  <p:transition spd="med">
    <p:fade/>
  </p:transition>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grpSp>
        <p:nvGrpSpPr>
          <p:cNvPr id="5" name="GRID" hidden="1"/>
          <p:cNvGrpSpPr>
            <a:grpSpLocks/>
          </p:cNvGrpSpPr>
          <p:nvPr/>
        </p:nvGrpSpPr>
        <p:grpSpPr bwMode="auto">
          <a:xfrm>
            <a:off x="0" y="0"/>
            <a:ext cx="12192000" cy="6858000"/>
            <a:chOff x="-326" y="-4"/>
            <a:chExt cx="12192006" cy="6858004"/>
          </a:xfrm>
        </p:grpSpPr>
        <p:pic>
          <p:nvPicPr>
            <p:cNvPr id="6"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 y="-4"/>
              <a:ext cx="12192006" cy="68580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 name="Group 10"/>
            <p:cNvGrpSpPr>
              <a:grpSpLocks/>
            </p:cNvGrpSpPr>
            <p:nvPr/>
          </p:nvGrpSpPr>
          <p:grpSpPr bwMode="auto">
            <a:xfrm>
              <a:off x="575284" y="71336"/>
              <a:ext cx="11046027" cy="1828800"/>
              <a:chOff x="575284" y="71336"/>
              <a:chExt cx="11046027" cy="1828800"/>
            </a:xfrm>
          </p:grpSpPr>
          <p:cxnSp>
            <p:nvCxnSpPr>
              <p:cNvPr id="8" name="Straight Connector 7"/>
              <p:cNvCxnSpPr/>
              <p:nvPr/>
            </p:nvCxnSpPr>
            <p:spPr>
              <a:xfrm>
                <a:off x="575937" y="15954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75937" y="17478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75937" y="19002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75937" y="12906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75937" y="14430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75937" y="15954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5937" y="9858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75937" y="11382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75937" y="12906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75937" y="6810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5937" y="8334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75937" y="985835"/>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5937" y="3762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75937" y="5286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75937" y="6810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75937" y="714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75937" y="2238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75937" y="376234"/>
                <a:ext cx="11045830"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28"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33" name="Content Placeholder 32"/>
          <p:cNvSpPr>
            <a:spLocks noGrp="1"/>
          </p:cNvSpPr>
          <p:nvPr>
            <p:ph sz="quarter" idx="10"/>
          </p:nvPr>
        </p:nvSpPr>
        <p:spPr>
          <a:xfrm>
            <a:off x="571500" y="1764285"/>
            <a:ext cx="11045952"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26" name="Footer Placeholder 3"/>
          <p:cNvSpPr>
            <a:spLocks noGrp="1"/>
          </p:cNvSpPr>
          <p:nvPr>
            <p:ph type="ftr" sz="quarter" idx="17"/>
          </p:nvPr>
        </p:nvSpPr>
        <p:spPr/>
        <p:txBody>
          <a:bodyPr/>
          <a:lstStyle>
            <a:lvl1pPr algn="l">
              <a:defRPr sz="1000" spc="0" dirty="0">
                <a:solidFill>
                  <a:schemeClr val="accent2">
                    <a:lumMod val="60000"/>
                    <a:lumOff val="40000"/>
                  </a:schemeClr>
                </a:solidFill>
              </a:defRPr>
            </a:lvl1pPr>
          </a:lstStyle>
          <a:p>
            <a:endParaRPr lang="en-US" dirty="0"/>
          </a:p>
        </p:txBody>
      </p:sp>
      <p:grpSp>
        <p:nvGrpSpPr>
          <p:cNvPr id="27" name="GRID" hidden="1"/>
          <p:cNvGrpSpPr/>
          <p:nvPr userDrawn="1"/>
        </p:nvGrpSpPr>
        <p:grpSpPr>
          <a:xfrm>
            <a:off x="-326" y="-4"/>
            <a:ext cx="12192006" cy="6858004"/>
            <a:chOff x="-326" y="-4"/>
            <a:chExt cx="12192006" cy="6858004"/>
          </a:xfrm>
        </p:grpSpPr>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6" y="-4"/>
              <a:ext cx="12192006" cy="6858004"/>
            </a:xfrm>
            <a:prstGeom prst="rect">
              <a:avLst/>
            </a:prstGeom>
          </p:spPr>
        </p:pic>
        <p:grpSp>
          <p:nvGrpSpPr>
            <p:cNvPr id="31" name="Group 30"/>
            <p:cNvGrpSpPr/>
            <p:nvPr userDrawn="1"/>
          </p:nvGrpSpPr>
          <p:grpSpPr>
            <a:xfrm>
              <a:off x="575284" y="71336"/>
              <a:ext cx="11046027" cy="1828800"/>
              <a:chOff x="575284" y="71336"/>
              <a:chExt cx="11046027" cy="1828800"/>
            </a:xfrm>
          </p:grpSpPr>
          <p:cxnSp>
            <p:nvCxnSpPr>
              <p:cNvPr id="32" name="Straight Connector 31"/>
              <p:cNvCxnSpPr/>
              <p:nvPr userDrawn="1"/>
            </p:nvCxnSpPr>
            <p:spPr>
              <a:xfrm>
                <a:off x="575284" y="15953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575284" y="17477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575284" y="19001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575284" y="12905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575284" y="14429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575284" y="15953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575284" y="9857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575284" y="11381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575284" y="12905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575284" y="6809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575284" y="8333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575284" y="9857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575284" y="3761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575284" y="5285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575284" y="6809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575284" y="713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575284" y="2237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575284" y="376136"/>
                <a:ext cx="11046027" cy="0"/>
              </a:xfrm>
              <a:prstGeom prst="line">
                <a:avLst/>
              </a:prstGeom>
              <a:ln w="9525"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2358674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asic 2">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7"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4" name="Footer Placeholder 3"/>
          <p:cNvSpPr>
            <a:spLocks noGrp="1"/>
          </p:cNvSpPr>
          <p:nvPr>
            <p:ph type="ftr" sz="quarter" idx="17"/>
          </p:nvPr>
        </p:nvSpPr>
        <p:spPr/>
        <p:txBody>
          <a:bodyPr/>
          <a:lstStyle>
            <a:lvl1pPr>
              <a:defRPr/>
            </a:lvl1pPr>
          </a:lstStyle>
          <a:p>
            <a:endParaRPr lang="en-US" dirty="0"/>
          </a:p>
        </p:txBody>
      </p:sp>
    </p:spTree>
    <p:extLst>
      <p:ext uri="{BB962C8B-B14F-4D97-AF65-F5344CB8AC3E}">
        <p14:creationId xmlns:p14="http://schemas.microsoft.com/office/powerpoint/2010/main" val="198592146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column">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3" name="Content Placeholder 2"/>
          <p:cNvSpPr>
            <a:spLocks noGrp="1"/>
          </p:cNvSpPr>
          <p:nvPr>
            <p:ph sz="quarter" idx="11"/>
          </p:nvPr>
        </p:nvSpPr>
        <p:spPr>
          <a:xfrm>
            <a:off x="571500" y="1764285"/>
            <a:ext cx="5303520"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2"/>
          </p:nvPr>
        </p:nvSpPr>
        <p:spPr>
          <a:xfrm>
            <a:off x="6313932" y="1764285"/>
            <a:ext cx="5303520"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9" name="Footer Placeholder 3"/>
          <p:cNvSpPr>
            <a:spLocks noGrp="1"/>
          </p:cNvSpPr>
          <p:nvPr>
            <p:ph type="ftr" sz="quarter" idx="17"/>
          </p:nvPr>
        </p:nvSpPr>
        <p:spPr/>
        <p:txBody>
          <a:bodyPr/>
          <a:lstStyle>
            <a:lvl1pPr>
              <a:defRPr/>
            </a:lvl1pPr>
          </a:lstStyle>
          <a:p>
            <a:endParaRPr lang="en-US" dirty="0"/>
          </a:p>
        </p:txBody>
      </p:sp>
    </p:spTree>
    <p:extLst>
      <p:ext uri="{BB962C8B-B14F-4D97-AF65-F5344CB8AC3E}">
        <p14:creationId xmlns:p14="http://schemas.microsoft.com/office/powerpoint/2010/main" val="341168572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olumn">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3" name="Content Placeholder 2"/>
          <p:cNvSpPr>
            <a:spLocks noGrp="1"/>
          </p:cNvSpPr>
          <p:nvPr>
            <p:ph sz="quarter" idx="11"/>
          </p:nvPr>
        </p:nvSpPr>
        <p:spPr>
          <a:xfrm>
            <a:off x="571500" y="1764285"/>
            <a:ext cx="3429000" cy="422390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2"/>
          </p:nvPr>
        </p:nvSpPr>
        <p:spPr>
          <a:xfrm>
            <a:off x="4377367" y="1763999"/>
            <a:ext cx="3429000" cy="422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3"/>
          </p:nvPr>
        </p:nvSpPr>
        <p:spPr>
          <a:xfrm>
            <a:off x="8183233" y="1763713"/>
            <a:ext cx="3429000" cy="422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0" name="Footer Placeholder 3"/>
          <p:cNvSpPr>
            <a:spLocks noGrp="1"/>
          </p:cNvSpPr>
          <p:nvPr>
            <p:ph type="ftr" sz="quarter" idx="17"/>
          </p:nvPr>
        </p:nvSpPr>
        <p:spPr/>
        <p:txBody>
          <a:bodyPr/>
          <a:lstStyle>
            <a:lvl1pPr>
              <a:defRPr/>
            </a:lvl1pPr>
          </a:lstStyle>
          <a:p>
            <a:endParaRPr lang="en-US" dirty="0"/>
          </a:p>
        </p:txBody>
      </p:sp>
    </p:spTree>
    <p:extLst>
      <p:ext uri="{BB962C8B-B14F-4D97-AF65-F5344CB8AC3E}">
        <p14:creationId xmlns:p14="http://schemas.microsoft.com/office/powerpoint/2010/main" val="180885191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column">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4" name="Content Placeholder 3"/>
          <p:cNvSpPr>
            <a:spLocks noGrp="1"/>
          </p:cNvSpPr>
          <p:nvPr>
            <p:ph sz="quarter" idx="11"/>
          </p:nvPr>
        </p:nvSpPr>
        <p:spPr>
          <a:xfrm>
            <a:off x="3405753" y="1763713"/>
            <a:ext cx="2542086" cy="422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6240005" y="1763713"/>
            <a:ext cx="2540125" cy="422477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9072296" y="1763713"/>
            <a:ext cx="2545029" cy="422477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p:cNvSpPr>
            <a:spLocks noGrp="1"/>
          </p:cNvSpPr>
          <p:nvPr>
            <p:ph sz="quarter" idx="14"/>
          </p:nvPr>
        </p:nvSpPr>
        <p:spPr>
          <a:xfrm>
            <a:off x="571501" y="1764284"/>
            <a:ext cx="2542086" cy="422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1" name="Footer Placeholder 3"/>
          <p:cNvSpPr>
            <a:spLocks noGrp="1"/>
          </p:cNvSpPr>
          <p:nvPr>
            <p:ph type="ftr" sz="quarter" idx="17"/>
          </p:nvPr>
        </p:nvSpPr>
        <p:spPr/>
        <p:txBody>
          <a:bodyPr/>
          <a:lstStyle>
            <a:lvl1pPr>
              <a:defRPr/>
            </a:lvl1pPr>
          </a:lstStyle>
          <a:p>
            <a:endParaRPr lang="en-US" dirty="0"/>
          </a:p>
        </p:txBody>
      </p:sp>
    </p:spTree>
    <p:extLst>
      <p:ext uri="{BB962C8B-B14F-4D97-AF65-F5344CB8AC3E}">
        <p14:creationId xmlns:p14="http://schemas.microsoft.com/office/powerpoint/2010/main" val="1873493756"/>
      </p:ext>
    </p:extLst>
  </p:cSld>
  <p:clrMapOvr>
    <a:masterClrMapping/>
  </p:clrMapOvr>
  <p:transition spd="med">
    <p:fade/>
  </p:transition>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column gray">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3" name="Content Placeholder 2"/>
          <p:cNvSpPr>
            <a:spLocks noGrp="1"/>
          </p:cNvSpPr>
          <p:nvPr>
            <p:ph sz="quarter" idx="11"/>
          </p:nvPr>
        </p:nvSpPr>
        <p:spPr>
          <a:xfrm>
            <a:off x="582450" y="1764284"/>
            <a:ext cx="5393661" cy="4206240"/>
          </a:xfrm>
          <a:solidFill>
            <a:schemeClr val="accent2">
              <a:lumMod val="20000"/>
              <a:lumOff val="80000"/>
            </a:schemeClr>
          </a:solidFill>
        </p:spPr>
        <p:txBody>
          <a:bodyPr lIns="177800" tIns="177800" rIns="177800" bIns="1778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2"/>
          </p:nvPr>
        </p:nvSpPr>
        <p:spPr>
          <a:xfrm>
            <a:off x="6226340" y="1764284"/>
            <a:ext cx="5390985" cy="4206240"/>
          </a:xfrm>
          <a:solidFill>
            <a:schemeClr val="accent2">
              <a:lumMod val="20000"/>
              <a:lumOff val="80000"/>
            </a:schemeClr>
          </a:solidFill>
        </p:spPr>
        <p:txBody>
          <a:bodyPr lIns="177800" tIns="177800" rIns="177800" bIns="1778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9" name="Footer Placeholder 3"/>
          <p:cNvSpPr>
            <a:spLocks noGrp="1"/>
          </p:cNvSpPr>
          <p:nvPr>
            <p:ph type="ftr" sz="quarter" idx="17"/>
          </p:nvPr>
        </p:nvSpPr>
        <p:spPr/>
        <p:txBody>
          <a:bodyPr/>
          <a:lstStyle>
            <a:lvl1pPr>
              <a:defRPr/>
            </a:lvl1pPr>
          </a:lstStyle>
          <a:p>
            <a:endParaRPr lang="en-US"/>
          </a:p>
        </p:txBody>
      </p:sp>
    </p:spTree>
    <p:extLst>
      <p:ext uri="{BB962C8B-B14F-4D97-AF65-F5344CB8AC3E}">
        <p14:creationId xmlns:p14="http://schemas.microsoft.com/office/powerpoint/2010/main" val="831823073"/>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column gray">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3" name="Content Placeholder 2"/>
          <p:cNvSpPr>
            <a:spLocks noGrp="1"/>
          </p:cNvSpPr>
          <p:nvPr>
            <p:ph sz="quarter" idx="11"/>
          </p:nvPr>
        </p:nvSpPr>
        <p:spPr>
          <a:xfrm>
            <a:off x="582449" y="1764284"/>
            <a:ext cx="3611880" cy="4206240"/>
          </a:xfrm>
          <a:solidFill>
            <a:srgbClr val="E5E7E8"/>
          </a:solidFill>
        </p:spPr>
        <p:txBody>
          <a:bodyPr lIns="177800" tIns="177800" rIns="177800" bIns="1778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2"/>
          </p:nvPr>
        </p:nvSpPr>
        <p:spPr>
          <a:xfrm>
            <a:off x="4379976" y="1763713"/>
            <a:ext cx="3611880" cy="4206240"/>
          </a:xfrm>
          <a:solidFill>
            <a:srgbClr val="E5E7E8"/>
          </a:solidFill>
        </p:spPr>
        <p:txBody>
          <a:bodyPr lIns="177800" tIns="177800" rIns="177800" bIns="1778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3"/>
          </p:nvPr>
        </p:nvSpPr>
        <p:spPr>
          <a:xfrm>
            <a:off x="8199401" y="1763713"/>
            <a:ext cx="3429000" cy="4206240"/>
          </a:xfrm>
          <a:solidFill>
            <a:srgbClr val="E5E7E8"/>
          </a:solidFill>
        </p:spPr>
        <p:txBody>
          <a:bodyPr lIns="177800" tIns="177800" rIns="177800" bIns="1778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0" name="Footer Placeholder 3"/>
          <p:cNvSpPr>
            <a:spLocks noGrp="1"/>
          </p:cNvSpPr>
          <p:nvPr>
            <p:ph type="ftr" sz="quarter" idx="17"/>
          </p:nvPr>
        </p:nvSpPr>
        <p:spPr/>
        <p:txBody>
          <a:bodyPr/>
          <a:lstStyle>
            <a:lvl1pPr>
              <a:defRPr/>
            </a:lvl1pPr>
          </a:lstStyle>
          <a:p>
            <a:endParaRPr lang="en-US"/>
          </a:p>
        </p:txBody>
      </p:sp>
    </p:spTree>
    <p:extLst>
      <p:ext uri="{BB962C8B-B14F-4D97-AF65-F5344CB8AC3E}">
        <p14:creationId xmlns:p14="http://schemas.microsoft.com/office/powerpoint/2010/main" val="210284549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column_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8556" y="2595708"/>
            <a:ext cx="3581400" cy="3112046"/>
          </a:xfrm>
        </p:spPr>
        <p:txBody>
          <a:bodyPr lIns="9144" rIns="9144"/>
          <a:lstStyle>
            <a:lvl1pPr>
              <a:lnSpc>
                <a:spcPct val="100000"/>
              </a:lnSpc>
              <a:defRPr sz="2000"/>
            </a:lvl1pPr>
            <a:lvl2pPr>
              <a:lnSpc>
                <a:spcPct val="100000"/>
              </a:lnSpc>
              <a:defRPr sz="1800"/>
            </a:lvl2pPr>
            <a:lvl3pPr>
              <a:lnSpc>
                <a:spcPct val="100000"/>
              </a:lnSpc>
              <a:defRPr sz="1600"/>
            </a:lvl3pPr>
            <a:lvl4pPr>
              <a:lnSpc>
                <a:spcPct val="100000"/>
              </a:lnSpc>
              <a:defRPr sz="1600"/>
            </a:lvl4pPr>
            <a:lvl5pPr>
              <a:lnSpc>
                <a:spcPct val="100000"/>
              </a:lnSpc>
              <a:defRPr sz="9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303712" y="2595708"/>
            <a:ext cx="3581400" cy="3112046"/>
          </a:xfrm>
        </p:spPr>
        <p:txBody>
          <a:bodyPr lIns="9144" rIns="9144"/>
          <a:lstStyle>
            <a:lvl1pPr>
              <a:lnSpc>
                <a:spcPct val="100000"/>
              </a:lnSpc>
              <a:defRPr sz="2000"/>
            </a:lvl1pPr>
            <a:lvl2pPr>
              <a:lnSpc>
                <a:spcPct val="100000"/>
              </a:lnSpc>
              <a:defRPr sz="1800"/>
            </a:lvl2pPr>
            <a:lvl3pPr>
              <a:lnSpc>
                <a:spcPct val="100000"/>
              </a:lnSpc>
              <a:defRPr sz="1600"/>
            </a:lvl3pPr>
            <a:lvl4pPr>
              <a:lnSpc>
                <a:spcPct val="100000"/>
              </a:lnSpc>
              <a:defRPr sz="1600"/>
            </a:lvl4pPr>
            <a:lvl5pPr>
              <a:lnSpc>
                <a:spcPct val="100000"/>
              </a:lnSpc>
              <a:defRPr sz="9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Content Placeholder 4"/>
          <p:cNvSpPr>
            <a:spLocks noGrp="1"/>
          </p:cNvSpPr>
          <p:nvPr>
            <p:ph sz="half" idx="17"/>
          </p:nvPr>
        </p:nvSpPr>
        <p:spPr>
          <a:xfrm>
            <a:off x="8036241" y="2595708"/>
            <a:ext cx="3581400" cy="3112046"/>
          </a:xfrm>
        </p:spPr>
        <p:txBody>
          <a:bodyPr lIns="9144" rIns="9144"/>
          <a:lstStyle>
            <a:lvl1pPr>
              <a:lnSpc>
                <a:spcPct val="100000"/>
              </a:lnSpc>
              <a:defRPr sz="2000"/>
            </a:lvl1pPr>
            <a:lvl2pPr>
              <a:lnSpc>
                <a:spcPct val="100000"/>
              </a:lnSpc>
              <a:defRPr sz="1800"/>
            </a:lvl2pPr>
            <a:lvl3pPr>
              <a:lnSpc>
                <a:spcPct val="100000"/>
              </a:lnSpc>
              <a:defRPr sz="1600"/>
            </a:lvl3pPr>
            <a:lvl4pPr>
              <a:lnSpc>
                <a:spcPct val="100000"/>
              </a:lnSpc>
              <a:defRPr sz="1600"/>
            </a:lvl4pPr>
            <a:lvl5pPr>
              <a:lnSpc>
                <a:spcPct val="100000"/>
              </a:lnSpc>
              <a:defRPr sz="9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Text Placeholder 4"/>
          <p:cNvSpPr>
            <a:spLocks noGrp="1"/>
          </p:cNvSpPr>
          <p:nvPr>
            <p:ph type="body" sz="quarter" idx="25"/>
          </p:nvPr>
        </p:nvSpPr>
        <p:spPr>
          <a:xfrm>
            <a:off x="578556" y="1753751"/>
            <a:ext cx="3581400"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smtClean="0"/>
              <a:t>Click to edit Master text styles</a:t>
            </a:r>
          </a:p>
        </p:txBody>
      </p:sp>
      <p:sp>
        <p:nvSpPr>
          <p:cNvPr id="26" name="Text Placeholder 4"/>
          <p:cNvSpPr>
            <a:spLocks noGrp="1"/>
          </p:cNvSpPr>
          <p:nvPr>
            <p:ph type="body" sz="quarter" idx="26"/>
          </p:nvPr>
        </p:nvSpPr>
        <p:spPr>
          <a:xfrm>
            <a:off x="4303712" y="1753751"/>
            <a:ext cx="3581400"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smtClean="0"/>
              <a:t>Click to edit Master text styles</a:t>
            </a:r>
          </a:p>
        </p:txBody>
      </p:sp>
      <p:sp>
        <p:nvSpPr>
          <p:cNvPr id="28" name="Text Placeholder 4"/>
          <p:cNvSpPr>
            <a:spLocks noGrp="1"/>
          </p:cNvSpPr>
          <p:nvPr>
            <p:ph type="body" sz="quarter" idx="27"/>
          </p:nvPr>
        </p:nvSpPr>
        <p:spPr>
          <a:xfrm>
            <a:off x="8039823" y="1753751"/>
            <a:ext cx="3581400"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smtClean="0"/>
              <a:t>Click to edit Master text styles</a:t>
            </a:r>
          </a:p>
        </p:txBody>
      </p:sp>
      <p:sp>
        <p:nvSpPr>
          <p:cNvPr id="6" name="Text Placeholder 5"/>
          <p:cNvSpPr>
            <a:spLocks noGrp="1"/>
          </p:cNvSpPr>
          <p:nvPr>
            <p:ph type="body" sz="quarter" idx="28"/>
          </p:nvPr>
        </p:nvSpPr>
        <p:spPr>
          <a:xfrm>
            <a:off x="8041625" y="5750545"/>
            <a:ext cx="3581400" cy="246221"/>
          </a:xfrm>
        </p:spPr>
        <p:txBody>
          <a:bodyPr lIns="9144" rIns="9144">
            <a:spAutoFit/>
          </a:bodyPr>
          <a:lstStyle>
            <a:lvl1pPr marL="0" indent="0">
              <a:buClr>
                <a:schemeClr val="bg2"/>
              </a:buClr>
              <a:buSzPct val="80000"/>
              <a:buFont typeface="Wingdings" panose="05000000000000000000" pitchFamily="2" charset="2"/>
              <a:buNone/>
              <a:defRPr lang="en-US" sz="1600" kern="1200" spc="-30" baseline="0" dirty="0">
                <a:solidFill>
                  <a:schemeClr val="accent1"/>
                </a:solidFill>
                <a:latin typeface="Salesforce Sans"/>
                <a:ea typeface="+mn-ea"/>
                <a:cs typeface="+mn-cs"/>
              </a:defRPr>
            </a:lvl1pPr>
          </a:lstStyle>
          <a:p>
            <a:pPr lvl="0"/>
            <a:r>
              <a:rPr lang="en-US" smtClean="0"/>
              <a:t>Click to edit Master text styles</a:t>
            </a:r>
          </a:p>
        </p:txBody>
      </p:sp>
      <p:sp>
        <p:nvSpPr>
          <p:cNvPr id="30" name="Text Placeholder 29"/>
          <p:cNvSpPr>
            <a:spLocks noGrp="1"/>
          </p:cNvSpPr>
          <p:nvPr>
            <p:ph type="body" sz="quarter" idx="32"/>
          </p:nvPr>
        </p:nvSpPr>
        <p:spPr>
          <a:xfrm>
            <a:off x="571500" y="5750545"/>
            <a:ext cx="3581400" cy="246221"/>
          </a:xfrm>
        </p:spPr>
        <p:txBody>
          <a:bodyPr lIns="9144" rIns="9144">
            <a:spAutoFit/>
          </a:bodyPr>
          <a:lstStyle>
            <a:lvl1pPr marL="0" indent="0">
              <a:buNone/>
              <a:defRPr sz="1600">
                <a:solidFill>
                  <a:schemeClr val="accent1"/>
                </a:solidFill>
              </a:defRPr>
            </a:lvl1pPr>
          </a:lstStyle>
          <a:p>
            <a:pPr lvl="0"/>
            <a:r>
              <a:rPr lang="en-US" smtClean="0"/>
              <a:t>Click to edit Master text styles</a:t>
            </a:r>
          </a:p>
        </p:txBody>
      </p:sp>
      <p:sp>
        <p:nvSpPr>
          <p:cNvPr id="33" name="Text Placeholder 29"/>
          <p:cNvSpPr>
            <a:spLocks noGrp="1"/>
          </p:cNvSpPr>
          <p:nvPr>
            <p:ph type="body" sz="quarter" idx="33"/>
          </p:nvPr>
        </p:nvSpPr>
        <p:spPr>
          <a:xfrm>
            <a:off x="4303712" y="5750545"/>
            <a:ext cx="3581400" cy="246221"/>
          </a:xfrm>
        </p:spPr>
        <p:txBody>
          <a:bodyPr lIns="9144" rIns="9144">
            <a:spAutoFit/>
          </a:bodyPr>
          <a:lstStyle>
            <a:lvl1pPr marL="0" indent="0">
              <a:buNone/>
              <a:defRPr sz="1600">
                <a:solidFill>
                  <a:schemeClr val="accent1"/>
                </a:solidFill>
              </a:defRPr>
            </a:lvl1pPr>
          </a:lstStyle>
          <a:p>
            <a:pPr lvl="0"/>
            <a:r>
              <a:rPr lang="en-US" smtClean="0"/>
              <a:t>Click to edit Master text styles</a:t>
            </a:r>
          </a:p>
        </p:txBody>
      </p:sp>
      <p:sp>
        <p:nvSpPr>
          <p:cNvPr id="25" name="Title 24"/>
          <p:cNvSpPr>
            <a:spLocks noGrp="1"/>
          </p:cNvSpPr>
          <p:nvPr>
            <p:ph type="title"/>
          </p:nvPr>
        </p:nvSpPr>
        <p:spPr>
          <a:xfrm>
            <a:off x="571500" y="63500"/>
            <a:ext cx="11045952" cy="990119"/>
          </a:xfrm>
        </p:spPr>
        <p:txBody>
          <a:bodyPr/>
          <a:lstStyle>
            <a:lvl1pPr>
              <a:lnSpc>
                <a:spcPct val="95000"/>
              </a:lnSpc>
              <a:defRPr/>
            </a:lvl1pPr>
          </a:lstStyle>
          <a:p>
            <a:r>
              <a:rPr lang="en-US" smtClean="0"/>
              <a:t>Click to edit Master title style</a:t>
            </a:r>
            <a:endParaRPr lang="en-US" dirty="0"/>
          </a:p>
        </p:txBody>
      </p:sp>
      <p:sp>
        <p:nvSpPr>
          <p:cNvPr id="27"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3" name="Footer Placeholder 3"/>
          <p:cNvSpPr>
            <a:spLocks noGrp="1"/>
          </p:cNvSpPr>
          <p:nvPr>
            <p:ph type="ftr" sz="quarter" idx="34"/>
          </p:nvPr>
        </p:nvSpPr>
        <p:spPr/>
        <p:txBody>
          <a:bodyPr/>
          <a:lstStyle>
            <a:lvl1pPr>
              <a:defRPr/>
            </a:lvl1pPr>
          </a:lstStyle>
          <a:p>
            <a:endParaRPr lang="en-US"/>
          </a:p>
        </p:txBody>
      </p:sp>
    </p:spTree>
    <p:extLst>
      <p:ext uri="{BB962C8B-B14F-4D97-AF65-F5344CB8AC3E}">
        <p14:creationId xmlns:p14="http://schemas.microsoft.com/office/powerpoint/2010/main" val="2982204325"/>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column photos">
    <p:spTree>
      <p:nvGrpSpPr>
        <p:cNvPr id="1" name=""/>
        <p:cNvGrpSpPr/>
        <p:nvPr/>
      </p:nvGrpSpPr>
      <p:grpSpPr>
        <a:xfrm>
          <a:off x="0" y="0"/>
          <a:ext cx="0" cy="0"/>
          <a:chOff x="0" y="0"/>
          <a:chExt cx="0" cy="0"/>
        </a:xfrm>
      </p:grpSpPr>
      <p:cxnSp>
        <p:nvCxnSpPr>
          <p:cNvPr id="10" name="Straight Connector 9"/>
          <p:cNvCxnSpPr/>
          <p:nvPr/>
        </p:nvCxnSpPr>
        <p:spPr>
          <a:xfrm>
            <a:off x="569913" y="5702300"/>
            <a:ext cx="3611562"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292600" y="5702300"/>
            <a:ext cx="3611563"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007350" y="5702300"/>
            <a:ext cx="3611563"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Picture Placeholder 61"/>
          <p:cNvSpPr>
            <a:spLocks noGrp="1"/>
          </p:cNvSpPr>
          <p:nvPr>
            <p:ph type="pic" sz="quarter" idx="17"/>
          </p:nvPr>
        </p:nvSpPr>
        <p:spPr>
          <a:xfrm>
            <a:off x="576220" y="1747838"/>
            <a:ext cx="3574919" cy="3810000"/>
          </a:xfrm>
        </p:spPr>
        <p:txBody>
          <a:bodyPr rtlCol="0">
            <a:noAutofit/>
          </a:bodyPr>
          <a:lstStyle/>
          <a:p>
            <a:pPr lvl="0"/>
            <a:r>
              <a:rPr lang="en-US" noProof="0" smtClean="0"/>
              <a:t>Click icon to add picture</a:t>
            </a:r>
            <a:endParaRPr lang="en-US" noProof="0" dirty="0"/>
          </a:p>
        </p:txBody>
      </p:sp>
      <p:sp>
        <p:nvSpPr>
          <p:cNvPr id="63" name="Picture Placeholder 61"/>
          <p:cNvSpPr>
            <a:spLocks noGrp="1"/>
          </p:cNvSpPr>
          <p:nvPr>
            <p:ph type="pic" sz="quarter" idx="18"/>
          </p:nvPr>
        </p:nvSpPr>
        <p:spPr>
          <a:xfrm>
            <a:off x="4304013" y="1747838"/>
            <a:ext cx="3586678" cy="3810000"/>
          </a:xfrm>
        </p:spPr>
        <p:txBody>
          <a:bodyPr rtlCol="0">
            <a:noAutofit/>
          </a:bodyPr>
          <a:lstStyle/>
          <a:p>
            <a:pPr lvl="0"/>
            <a:r>
              <a:rPr lang="en-US" noProof="0" smtClean="0"/>
              <a:t>Click icon to add picture</a:t>
            </a:r>
            <a:endParaRPr lang="en-US" noProof="0" dirty="0"/>
          </a:p>
        </p:txBody>
      </p:sp>
      <p:sp>
        <p:nvSpPr>
          <p:cNvPr id="64" name="Picture Placeholder 61"/>
          <p:cNvSpPr>
            <a:spLocks noGrp="1"/>
          </p:cNvSpPr>
          <p:nvPr>
            <p:ph type="pic" sz="quarter" idx="19"/>
          </p:nvPr>
        </p:nvSpPr>
        <p:spPr>
          <a:xfrm>
            <a:off x="8043565" y="1747838"/>
            <a:ext cx="3574919" cy="3810000"/>
          </a:xfrm>
        </p:spPr>
        <p:txBody>
          <a:bodyPr rtlCol="0">
            <a:noAutofit/>
          </a:bodyPr>
          <a:lstStyle/>
          <a:p>
            <a:pPr lvl="0"/>
            <a:r>
              <a:rPr lang="en-US" noProof="0" smtClean="0"/>
              <a:t>Click icon to add picture</a:t>
            </a:r>
            <a:endParaRPr lang="en-US" noProof="0" dirty="0"/>
          </a:p>
        </p:txBody>
      </p:sp>
      <p:sp>
        <p:nvSpPr>
          <p:cNvPr id="27" name="Text Placeholder 3"/>
          <p:cNvSpPr>
            <a:spLocks noGrp="1"/>
          </p:cNvSpPr>
          <p:nvPr>
            <p:ph type="body" sz="quarter" idx="16"/>
          </p:nvPr>
        </p:nvSpPr>
        <p:spPr>
          <a:xfrm>
            <a:off x="571500" y="1081137"/>
            <a:ext cx="11046984" cy="369332"/>
          </a:xfrm>
        </p:spPr>
        <p:txBody>
          <a:bodyPr rtlCol="0">
            <a:spAutoFit/>
          </a:bodyPr>
          <a:lstStyle>
            <a:lvl1pPr>
              <a:lnSpc>
                <a:spcPct val="100000"/>
              </a:lnSpc>
              <a:spcAft>
                <a:spcPts val="0"/>
              </a:spcAft>
              <a:defRPr lang="en-US" sz="2400" spc="0" dirty="0" smtClean="0">
                <a:solidFill>
                  <a:schemeClr val="accent2"/>
                </a:solidFill>
              </a:defRPr>
            </a:lvl1pPr>
          </a:lstStyle>
          <a:p>
            <a:pPr lvl="0"/>
            <a:r>
              <a:rPr lang="en-US" smtClean="0"/>
              <a:t>Click to edit Master text styles</a:t>
            </a:r>
          </a:p>
        </p:txBody>
      </p:sp>
      <p:sp>
        <p:nvSpPr>
          <p:cNvPr id="3" name="Title 2"/>
          <p:cNvSpPr>
            <a:spLocks noGrp="1"/>
          </p:cNvSpPr>
          <p:nvPr>
            <p:ph type="title"/>
          </p:nvPr>
        </p:nvSpPr>
        <p:spPr>
          <a:xfrm>
            <a:off x="571500" y="63500"/>
            <a:ext cx="11045952" cy="990119"/>
          </a:xfrm>
        </p:spPr>
        <p:txBody>
          <a:bodyPr/>
          <a:lstStyle>
            <a:lvl1pPr>
              <a:lnSpc>
                <a:spcPct val="95000"/>
              </a:lnSpc>
              <a:defRPr spc="0"/>
            </a:lvl1pPr>
          </a:lstStyle>
          <a:p>
            <a:r>
              <a:rPr lang="en-US" smtClean="0"/>
              <a:t>Click to edit Master title style</a:t>
            </a:r>
            <a:endParaRPr lang="en-US" dirty="0"/>
          </a:p>
        </p:txBody>
      </p:sp>
      <p:sp>
        <p:nvSpPr>
          <p:cNvPr id="14" name="Text Placeholder 5"/>
          <p:cNvSpPr>
            <a:spLocks noGrp="1"/>
          </p:cNvSpPr>
          <p:nvPr>
            <p:ph type="body" sz="quarter" idx="28"/>
          </p:nvPr>
        </p:nvSpPr>
        <p:spPr>
          <a:xfrm>
            <a:off x="8041625" y="5775946"/>
            <a:ext cx="3581400" cy="225703"/>
          </a:xfrm>
        </p:spPr>
        <p:txBody>
          <a:bodyPr lIns="9144" rIns="9144">
            <a:spAutoFit/>
          </a:bodyPr>
          <a:lstStyle>
            <a:lvl1pPr marL="0" indent="0">
              <a:buClr>
                <a:schemeClr val="bg2"/>
              </a:buClr>
              <a:buSzPct val="80000"/>
              <a:buFont typeface="Wingdings" panose="05000000000000000000" pitchFamily="2" charset="2"/>
              <a:buNone/>
              <a:defRPr lang="en-US" sz="1600" kern="1200" spc="-30" baseline="0" dirty="0">
                <a:solidFill>
                  <a:schemeClr val="accent2">
                    <a:lumMod val="75000"/>
                  </a:schemeClr>
                </a:solidFill>
                <a:latin typeface="Salesforce Sans"/>
                <a:ea typeface="+mn-ea"/>
                <a:cs typeface="+mn-cs"/>
              </a:defRPr>
            </a:lvl1pPr>
          </a:lstStyle>
          <a:p>
            <a:pPr lvl="0"/>
            <a:r>
              <a:rPr lang="en-US" smtClean="0"/>
              <a:t>Click to edit Master text styles</a:t>
            </a:r>
          </a:p>
        </p:txBody>
      </p:sp>
      <p:sp>
        <p:nvSpPr>
          <p:cNvPr id="15" name="Text Placeholder 29"/>
          <p:cNvSpPr>
            <a:spLocks noGrp="1"/>
          </p:cNvSpPr>
          <p:nvPr>
            <p:ph type="body" sz="quarter" idx="32"/>
          </p:nvPr>
        </p:nvSpPr>
        <p:spPr>
          <a:xfrm>
            <a:off x="571500" y="5775946"/>
            <a:ext cx="3581400" cy="225703"/>
          </a:xfrm>
        </p:spPr>
        <p:txBody>
          <a:bodyPr lIns="9144" rIns="9144">
            <a:spAutoFit/>
          </a:bodyPr>
          <a:lstStyle>
            <a:lvl1pPr marL="0" indent="0">
              <a:buNone/>
              <a:defRPr sz="1600">
                <a:solidFill>
                  <a:schemeClr val="accent2">
                    <a:lumMod val="75000"/>
                  </a:schemeClr>
                </a:solidFill>
              </a:defRPr>
            </a:lvl1pPr>
          </a:lstStyle>
          <a:p>
            <a:pPr lvl="0"/>
            <a:r>
              <a:rPr lang="en-US" smtClean="0"/>
              <a:t>Click to edit Master text styles</a:t>
            </a:r>
          </a:p>
        </p:txBody>
      </p:sp>
      <p:sp>
        <p:nvSpPr>
          <p:cNvPr id="16" name="Text Placeholder 29"/>
          <p:cNvSpPr>
            <a:spLocks noGrp="1"/>
          </p:cNvSpPr>
          <p:nvPr>
            <p:ph type="body" sz="quarter" idx="33"/>
          </p:nvPr>
        </p:nvSpPr>
        <p:spPr>
          <a:xfrm>
            <a:off x="4303712" y="5775946"/>
            <a:ext cx="3581400" cy="225703"/>
          </a:xfrm>
        </p:spPr>
        <p:txBody>
          <a:bodyPr lIns="9144" rIns="9144">
            <a:spAutoFit/>
          </a:bodyPr>
          <a:lstStyle>
            <a:lvl1pPr marL="0" indent="0">
              <a:buNone/>
              <a:defRPr sz="1600">
                <a:solidFill>
                  <a:schemeClr val="accent2">
                    <a:lumMod val="75000"/>
                  </a:schemeClr>
                </a:solidFill>
              </a:defRPr>
            </a:lvl1pPr>
          </a:lstStyle>
          <a:p>
            <a:pPr lvl="0"/>
            <a:r>
              <a:rPr lang="en-US" smtClean="0"/>
              <a:t>Click to edit Master text styles</a:t>
            </a:r>
          </a:p>
        </p:txBody>
      </p:sp>
      <p:sp>
        <p:nvSpPr>
          <p:cNvPr id="13" name="Footer Placeholder 3"/>
          <p:cNvSpPr>
            <a:spLocks noGrp="1"/>
          </p:cNvSpPr>
          <p:nvPr>
            <p:ph type="ftr" sz="quarter" idx="34"/>
          </p:nvPr>
        </p:nvSpPr>
        <p:spPr/>
        <p:txBody>
          <a:bodyPr/>
          <a:lstStyle>
            <a:lvl1pPr>
              <a:defRPr/>
            </a:lvl1pPr>
          </a:lstStyle>
          <a:p>
            <a:endParaRPr lang="en-US"/>
          </a:p>
        </p:txBody>
      </p:sp>
      <p:cxnSp>
        <p:nvCxnSpPr>
          <p:cNvPr id="17" name="Straight Connector 16"/>
          <p:cNvCxnSpPr/>
          <p:nvPr userDrawn="1"/>
        </p:nvCxnSpPr>
        <p:spPr>
          <a:xfrm>
            <a:off x="569913" y="5702300"/>
            <a:ext cx="361188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293015" y="5702300"/>
            <a:ext cx="361188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8007033" y="5702300"/>
            <a:ext cx="361188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9338674"/>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column photos">
    <p:spTree>
      <p:nvGrpSpPr>
        <p:cNvPr id="1" name=""/>
        <p:cNvGrpSpPr/>
        <p:nvPr/>
      </p:nvGrpSpPr>
      <p:grpSpPr>
        <a:xfrm>
          <a:off x="0" y="0"/>
          <a:ext cx="0" cy="0"/>
          <a:chOff x="0" y="0"/>
          <a:chExt cx="0" cy="0"/>
        </a:xfrm>
      </p:grpSpPr>
      <p:cxnSp>
        <p:nvCxnSpPr>
          <p:cNvPr id="12" name="Straight Connector 11"/>
          <p:cNvCxnSpPr/>
          <p:nvPr/>
        </p:nvCxnSpPr>
        <p:spPr>
          <a:xfrm>
            <a:off x="569913" y="5692775"/>
            <a:ext cx="2587625"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406775" y="5692775"/>
            <a:ext cx="2587625"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164263" y="5692775"/>
            <a:ext cx="2587625"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945563" y="5692775"/>
            <a:ext cx="2587625"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Picture Placeholder 61"/>
          <p:cNvSpPr>
            <a:spLocks noGrp="1"/>
          </p:cNvSpPr>
          <p:nvPr>
            <p:ph type="pic" sz="quarter" idx="17"/>
          </p:nvPr>
        </p:nvSpPr>
        <p:spPr>
          <a:xfrm>
            <a:off x="569913" y="1747838"/>
            <a:ext cx="2604040" cy="3810000"/>
          </a:xfrm>
        </p:spPr>
        <p:txBody>
          <a:bodyPr rtlCol="0">
            <a:noAutofit/>
          </a:bodyPr>
          <a:lstStyle/>
          <a:p>
            <a:pPr lvl="0"/>
            <a:r>
              <a:rPr lang="en-US" noProof="0" smtClean="0"/>
              <a:t>Click icon to add picture</a:t>
            </a:r>
            <a:endParaRPr lang="en-US" noProof="0" dirty="0"/>
          </a:p>
        </p:txBody>
      </p:sp>
      <p:sp>
        <p:nvSpPr>
          <p:cNvPr id="63" name="Picture Placeholder 61"/>
          <p:cNvSpPr>
            <a:spLocks noGrp="1"/>
          </p:cNvSpPr>
          <p:nvPr>
            <p:ph type="pic" sz="quarter" idx="18"/>
          </p:nvPr>
        </p:nvSpPr>
        <p:spPr>
          <a:xfrm>
            <a:off x="3406206" y="1747838"/>
            <a:ext cx="2612606" cy="3810000"/>
          </a:xfrm>
        </p:spPr>
        <p:txBody>
          <a:bodyPr rtlCol="0">
            <a:noAutofit/>
          </a:bodyPr>
          <a:lstStyle/>
          <a:p>
            <a:pPr lvl="0"/>
            <a:r>
              <a:rPr lang="en-US" noProof="0" smtClean="0"/>
              <a:t>Click icon to add picture</a:t>
            </a:r>
            <a:endParaRPr lang="en-US" noProof="0" dirty="0"/>
          </a:p>
        </p:txBody>
      </p:sp>
      <p:sp>
        <p:nvSpPr>
          <p:cNvPr id="64" name="Picture Placeholder 61"/>
          <p:cNvSpPr>
            <a:spLocks noGrp="1"/>
          </p:cNvSpPr>
          <p:nvPr>
            <p:ph type="pic" sz="quarter" idx="19"/>
          </p:nvPr>
        </p:nvSpPr>
        <p:spPr>
          <a:xfrm>
            <a:off x="6164175" y="1747838"/>
            <a:ext cx="2604040" cy="3810000"/>
          </a:xfrm>
        </p:spPr>
        <p:txBody>
          <a:bodyPr rtlCol="0">
            <a:noAutofit/>
          </a:bodyPr>
          <a:lstStyle/>
          <a:p>
            <a:pPr lvl="0"/>
            <a:r>
              <a:rPr lang="en-US" noProof="0" smtClean="0"/>
              <a:t>Click icon to add picture</a:t>
            </a:r>
            <a:endParaRPr lang="en-US" noProof="0" dirty="0"/>
          </a:p>
        </p:txBody>
      </p:sp>
      <p:sp>
        <p:nvSpPr>
          <p:cNvPr id="27" name="Text Placeholder 3"/>
          <p:cNvSpPr>
            <a:spLocks noGrp="1"/>
          </p:cNvSpPr>
          <p:nvPr>
            <p:ph type="body" sz="quarter" idx="16"/>
          </p:nvPr>
        </p:nvSpPr>
        <p:spPr>
          <a:xfrm>
            <a:off x="571500" y="1081137"/>
            <a:ext cx="11046984" cy="369332"/>
          </a:xfrm>
        </p:spPr>
        <p:txBody>
          <a:bodyPr rtlCol="0">
            <a:spAutoFit/>
          </a:bodyPr>
          <a:lstStyle>
            <a:lvl1pPr>
              <a:lnSpc>
                <a:spcPct val="100000"/>
              </a:lnSpc>
              <a:spcAft>
                <a:spcPts val="0"/>
              </a:spcAft>
              <a:defRPr lang="en-US" sz="2400" spc="0" dirty="0" smtClean="0">
                <a:solidFill>
                  <a:schemeClr val="accent2"/>
                </a:solidFill>
              </a:defRPr>
            </a:lvl1pPr>
          </a:lstStyle>
          <a:p>
            <a:pPr lvl="0"/>
            <a:r>
              <a:rPr lang="en-US" smtClean="0"/>
              <a:t>Click to edit Master text styles</a:t>
            </a:r>
          </a:p>
        </p:txBody>
      </p:sp>
      <p:sp>
        <p:nvSpPr>
          <p:cNvPr id="3" name="Title 2"/>
          <p:cNvSpPr>
            <a:spLocks noGrp="1"/>
          </p:cNvSpPr>
          <p:nvPr>
            <p:ph type="title"/>
          </p:nvPr>
        </p:nvSpPr>
        <p:spPr>
          <a:xfrm>
            <a:off x="571500" y="63500"/>
            <a:ext cx="11045952" cy="990119"/>
          </a:xfrm>
        </p:spPr>
        <p:txBody>
          <a:bodyPr/>
          <a:lstStyle>
            <a:lvl1pPr>
              <a:lnSpc>
                <a:spcPct val="95000"/>
              </a:lnSpc>
              <a:defRPr spc="0"/>
            </a:lvl1pPr>
          </a:lstStyle>
          <a:p>
            <a:r>
              <a:rPr lang="en-US" smtClean="0"/>
              <a:t>Click to edit Master title style</a:t>
            </a:r>
            <a:endParaRPr lang="en-US" dirty="0"/>
          </a:p>
        </p:txBody>
      </p:sp>
      <p:sp>
        <p:nvSpPr>
          <p:cNvPr id="14" name="Text Placeholder 5"/>
          <p:cNvSpPr>
            <a:spLocks noGrp="1"/>
          </p:cNvSpPr>
          <p:nvPr>
            <p:ph type="body" sz="quarter" idx="28"/>
          </p:nvPr>
        </p:nvSpPr>
        <p:spPr>
          <a:xfrm>
            <a:off x="6164175" y="5775946"/>
            <a:ext cx="2581507" cy="447302"/>
          </a:xfrm>
        </p:spPr>
        <p:txBody>
          <a:bodyPr lIns="9144" rIns="9144">
            <a:spAutoFit/>
          </a:bodyPr>
          <a:lstStyle>
            <a:lvl1pPr marL="0" indent="0">
              <a:buClr>
                <a:schemeClr val="bg2"/>
              </a:buClr>
              <a:buSzPct val="80000"/>
              <a:buFont typeface="Wingdings" panose="05000000000000000000" pitchFamily="2" charset="2"/>
              <a:buNone/>
              <a:defRPr lang="en-US" sz="1600" kern="1200" spc="-30" baseline="0" dirty="0">
                <a:solidFill>
                  <a:schemeClr val="accent2">
                    <a:lumMod val="75000"/>
                  </a:schemeClr>
                </a:solidFill>
                <a:latin typeface="Salesforce Sans"/>
                <a:ea typeface="+mn-ea"/>
                <a:cs typeface="+mn-cs"/>
              </a:defRPr>
            </a:lvl1pPr>
          </a:lstStyle>
          <a:p>
            <a:pPr lvl="0"/>
            <a:r>
              <a:rPr lang="en-US" smtClean="0"/>
              <a:t>Click to edit Master text styles</a:t>
            </a:r>
          </a:p>
        </p:txBody>
      </p:sp>
      <p:sp>
        <p:nvSpPr>
          <p:cNvPr id="15" name="Text Placeholder 29"/>
          <p:cNvSpPr>
            <a:spLocks noGrp="1"/>
          </p:cNvSpPr>
          <p:nvPr>
            <p:ph type="body" sz="quarter" idx="32"/>
          </p:nvPr>
        </p:nvSpPr>
        <p:spPr>
          <a:xfrm>
            <a:off x="569913" y="5775946"/>
            <a:ext cx="2581507" cy="492443"/>
          </a:xfrm>
        </p:spPr>
        <p:txBody>
          <a:bodyPr lIns="9144" rIns="9144">
            <a:spAutoFit/>
          </a:bodyPr>
          <a:lstStyle>
            <a:lvl1pPr marL="0" indent="0">
              <a:buNone/>
              <a:defRPr sz="1600">
                <a:solidFill>
                  <a:schemeClr val="accent2">
                    <a:lumMod val="75000"/>
                  </a:schemeClr>
                </a:solidFill>
              </a:defRPr>
            </a:lvl1pPr>
          </a:lstStyle>
          <a:p>
            <a:pPr lvl="0"/>
            <a:r>
              <a:rPr lang="en-US" smtClean="0"/>
              <a:t>Click to edit Master text styles</a:t>
            </a:r>
          </a:p>
        </p:txBody>
      </p:sp>
      <p:sp>
        <p:nvSpPr>
          <p:cNvPr id="16" name="Text Placeholder 29"/>
          <p:cNvSpPr>
            <a:spLocks noGrp="1"/>
          </p:cNvSpPr>
          <p:nvPr>
            <p:ph type="body" sz="quarter" idx="33"/>
          </p:nvPr>
        </p:nvSpPr>
        <p:spPr>
          <a:xfrm>
            <a:off x="3406206" y="5775946"/>
            <a:ext cx="2581507" cy="492443"/>
          </a:xfrm>
        </p:spPr>
        <p:txBody>
          <a:bodyPr lIns="9144" rIns="9144">
            <a:spAutoFit/>
          </a:bodyPr>
          <a:lstStyle>
            <a:lvl1pPr marL="0" indent="0">
              <a:buNone/>
              <a:defRPr sz="1600">
                <a:solidFill>
                  <a:schemeClr val="accent2">
                    <a:lumMod val="75000"/>
                  </a:schemeClr>
                </a:solidFill>
              </a:defRPr>
            </a:lvl1pPr>
          </a:lstStyle>
          <a:p>
            <a:pPr lvl="0"/>
            <a:r>
              <a:rPr lang="en-US" smtClean="0"/>
              <a:t>Click to edit Master text styles</a:t>
            </a:r>
          </a:p>
        </p:txBody>
      </p:sp>
      <p:sp>
        <p:nvSpPr>
          <p:cNvPr id="6" name="Picture Placeholder 5"/>
          <p:cNvSpPr>
            <a:spLocks noGrp="1"/>
          </p:cNvSpPr>
          <p:nvPr>
            <p:ph type="pic" sz="quarter" idx="34"/>
          </p:nvPr>
        </p:nvSpPr>
        <p:spPr>
          <a:xfrm>
            <a:off x="8945222" y="1747838"/>
            <a:ext cx="2605832" cy="3813048"/>
          </a:xfrm>
        </p:spPr>
        <p:txBody>
          <a:bodyPr rtlCol="0">
            <a:noAutofit/>
          </a:bodyPr>
          <a:lstStyle/>
          <a:p>
            <a:pPr lvl="0"/>
            <a:r>
              <a:rPr lang="en-US" noProof="0" smtClean="0"/>
              <a:t>Click icon to add picture</a:t>
            </a:r>
            <a:endParaRPr lang="en-US" noProof="0" dirty="0" smtClean="0"/>
          </a:p>
        </p:txBody>
      </p:sp>
      <p:sp>
        <p:nvSpPr>
          <p:cNvPr id="8" name="Text Placeholder 7"/>
          <p:cNvSpPr>
            <a:spLocks noGrp="1"/>
          </p:cNvSpPr>
          <p:nvPr>
            <p:ph type="body" sz="quarter" idx="35"/>
          </p:nvPr>
        </p:nvSpPr>
        <p:spPr>
          <a:xfrm>
            <a:off x="8945222" y="5775946"/>
            <a:ext cx="2587752" cy="427037"/>
          </a:xfrm>
        </p:spPr>
        <p:txBody>
          <a:bodyPr/>
          <a:lstStyle>
            <a:lvl1pPr>
              <a:defRPr sz="1600"/>
            </a:lvl1pPr>
          </a:lstStyle>
          <a:p>
            <a:pPr lvl="0"/>
            <a:r>
              <a:rPr lang="en-US" smtClean="0"/>
              <a:t>Click to edit Master text styles</a:t>
            </a:r>
          </a:p>
        </p:txBody>
      </p:sp>
      <p:sp>
        <p:nvSpPr>
          <p:cNvPr id="19" name="Footer Placeholder 3"/>
          <p:cNvSpPr>
            <a:spLocks noGrp="1"/>
          </p:cNvSpPr>
          <p:nvPr>
            <p:ph type="ftr" sz="quarter" idx="36"/>
          </p:nvPr>
        </p:nvSpPr>
        <p:spPr/>
        <p:txBody>
          <a:bodyPr/>
          <a:lstStyle>
            <a:lvl1pPr>
              <a:defRPr/>
            </a:lvl1pPr>
          </a:lstStyle>
          <a:p>
            <a:endParaRPr lang="en-US" dirty="0"/>
          </a:p>
        </p:txBody>
      </p:sp>
    </p:spTree>
    <p:extLst>
      <p:ext uri="{BB962C8B-B14F-4D97-AF65-F5344CB8AC3E}">
        <p14:creationId xmlns:p14="http://schemas.microsoft.com/office/powerpoint/2010/main" val="2546839413"/>
      </p:ext>
    </p:extLst>
  </p:cSld>
  <p:clrMapOvr>
    <a:masterClrMapping/>
  </p:clrMapOvr>
  <p:transition spd="med">
    <p:fade/>
  </p:transition>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ird split">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8183033" y="1764285"/>
            <a:ext cx="3426380"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p:nvSpPr>
        <p:spPr>
          <a:xfrm rot="10800000" flipV="1">
            <a:off x="7886700" y="1755068"/>
            <a:ext cx="49213" cy="6064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Salesforce Sans"/>
            </a:endParaRPr>
          </a:p>
        </p:txBody>
      </p:sp>
      <p:cxnSp>
        <p:nvCxnSpPr>
          <p:cNvPr id="10" name="Straight Connector 9"/>
          <p:cNvCxnSpPr/>
          <p:nvPr/>
        </p:nvCxnSpPr>
        <p:spPr>
          <a:xfrm flipH="1">
            <a:off x="7878938" y="1755068"/>
            <a:ext cx="18256" cy="4270024"/>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7" name="Content Placeholder 6"/>
          <p:cNvSpPr>
            <a:spLocks noGrp="1"/>
          </p:cNvSpPr>
          <p:nvPr>
            <p:ph sz="quarter" idx="13"/>
          </p:nvPr>
        </p:nvSpPr>
        <p:spPr>
          <a:xfrm>
            <a:off x="571499" y="1763713"/>
            <a:ext cx="6862233" cy="422420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1" name="Footer Placeholder 3"/>
          <p:cNvSpPr>
            <a:spLocks noGrp="1"/>
          </p:cNvSpPr>
          <p:nvPr>
            <p:ph type="ftr" sz="quarter" idx="17"/>
          </p:nvPr>
        </p:nvSpPr>
        <p:spPr/>
        <p:txBody>
          <a:bodyPr/>
          <a:lstStyle>
            <a:lvl1pPr algn="l">
              <a:defRPr sz="1000" spc="0" dirty="0">
                <a:solidFill>
                  <a:schemeClr val="accent2">
                    <a:lumMod val="60000"/>
                    <a:lumOff val="40000"/>
                  </a:schemeClr>
                </a:solidFill>
              </a:defRPr>
            </a:lvl1pPr>
          </a:lstStyle>
          <a:p>
            <a:endParaRPr lang="en-US" dirty="0"/>
          </a:p>
        </p:txBody>
      </p:sp>
    </p:spTree>
    <p:extLst>
      <p:ext uri="{BB962C8B-B14F-4D97-AF65-F5344CB8AC3E}">
        <p14:creationId xmlns:p14="http://schemas.microsoft.com/office/powerpoint/2010/main" val="889645849"/>
      </p:ext>
    </p:extLst>
  </p:cSld>
  <p:clrMapOvr>
    <a:masterClrMapping/>
  </p:clrMapOvr>
  <p:transition spd="med">
    <p:fade/>
  </p:transition>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hird split 2">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4381499" y="1764284"/>
            <a:ext cx="7217833"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p:nvSpPr>
        <p:spPr>
          <a:xfrm rot="10800000" flipH="1" flipV="1">
            <a:off x="4054475" y="1755071"/>
            <a:ext cx="47625" cy="6064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Salesforce Sans"/>
            </a:endParaRPr>
          </a:p>
        </p:txBody>
      </p:sp>
      <p:cxnSp>
        <p:nvCxnSpPr>
          <p:cNvPr id="10" name="Straight Connector 9"/>
          <p:cNvCxnSpPr>
            <a:stCxn id="6" idx="0"/>
          </p:cNvCxnSpPr>
          <p:nvPr/>
        </p:nvCxnSpPr>
        <p:spPr>
          <a:xfrm>
            <a:off x="4078288" y="1755071"/>
            <a:ext cx="23812" cy="4270021"/>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lvl1pPr>
          </a:lstStyle>
          <a:p>
            <a:r>
              <a:rPr lang="en-US" smtClean="0"/>
              <a:t>Click to edit Master title style</a:t>
            </a:r>
            <a:endParaRPr lang="en-US" dirty="0"/>
          </a:p>
        </p:txBody>
      </p:sp>
      <p:sp>
        <p:nvSpPr>
          <p:cNvPr id="7" name="Content Placeholder 6"/>
          <p:cNvSpPr>
            <a:spLocks noGrp="1"/>
          </p:cNvSpPr>
          <p:nvPr>
            <p:ph sz="quarter" idx="13"/>
          </p:nvPr>
        </p:nvSpPr>
        <p:spPr>
          <a:xfrm>
            <a:off x="571500" y="1763713"/>
            <a:ext cx="3272367" cy="422420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3"/>
          <p:cNvSpPr>
            <a:spLocks noGrp="1"/>
          </p:cNvSpPr>
          <p:nvPr>
            <p:ph type="body" sz="quarter" idx="16"/>
          </p:nvPr>
        </p:nvSpPr>
        <p:spPr>
          <a:xfrm>
            <a:off x="571500" y="1081137"/>
            <a:ext cx="11046141" cy="369332"/>
          </a:xfrm>
        </p:spPr>
        <p:txBody>
          <a:bodyPr rtlCol="0">
            <a:spAutoFit/>
          </a:bodyPr>
          <a:lstStyle>
            <a:lvl1pPr>
              <a:lnSpc>
                <a:spcPct val="100000"/>
              </a:lnSpc>
              <a:spcBef>
                <a:spcPts val="0"/>
              </a:spcBef>
              <a:spcAft>
                <a:spcPts val="0"/>
              </a:spcAft>
              <a:defRPr lang="en-US" sz="2400" spc="0" dirty="0" smtClean="0">
                <a:solidFill>
                  <a:schemeClr val="accent2"/>
                </a:solidFill>
              </a:defRPr>
            </a:lvl1pPr>
          </a:lstStyle>
          <a:p>
            <a:pPr lvl="0"/>
            <a:r>
              <a:rPr lang="en-US" smtClean="0"/>
              <a:t>Click to edit Master text styles</a:t>
            </a:r>
          </a:p>
        </p:txBody>
      </p:sp>
      <p:sp>
        <p:nvSpPr>
          <p:cNvPr id="11" name="Footer Placeholder 3"/>
          <p:cNvSpPr>
            <a:spLocks noGrp="1"/>
          </p:cNvSpPr>
          <p:nvPr>
            <p:ph type="ftr" sz="quarter" idx="17"/>
          </p:nvPr>
        </p:nvSpPr>
        <p:spPr/>
        <p:txBody>
          <a:bodyPr/>
          <a:lstStyle>
            <a:lvl1pPr algn="l">
              <a:defRPr sz="1000" spc="0" dirty="0">
                <a:solidFill>
                  <a:schemeClr val="accent2">
                    <a:lumMod val="60000"/>
                    <a:lumOff val="40000"/>
                  </a:schemeClr>
                </a:solidFill>
              </a:defRPr>
            </a:lvl1pPr>
          </a:lstStyle>
          <a:p>
            <a:endParaRPr lang="en-US" dirty="0"/>
          </a:p>
        </p:txBody>
      </p:sp>
    </p:spTree>
    <p:extLst>
      <p:ext uri="{BB962C8B-B14F-4D97-AF65-F5344CB8AC3E}">
        <p14:creationId xmlns:p14="http://schemas.microsoft.com/office/powerpoint/2010/main" val="1789426249"/>
      </p:ext>
    </p:extLst>
  </p:cSld>
  <p:clrMapOvr>
    <a:masterClrMapping/>
  </p:clrMapOvr>
  <p:transition spd="med">
    <p:fade/>
  </p:transition>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tage_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71500" y="63500"/>
            <a:ext cx="11045952" cy="990119"/>
          </a:xfrm>
          <a:prstGeom prst="rect">
            <a:avLst/>
          </a:prstGeom>
          <a:effectLst/>
        </p:spPr>
        <p:txBody>
          <a:bodyPr rtlCol="0">
            <a:noAutofit/>
          </a:bodyPr>
          <a:lstStyle>
            <a:lvl1pPr>
              <a:lnSpc>
                <a:spcPct val="95000"/>
              </a:lnSpc>
              <a:defRPr>
                <a:solidFill>
                  <a:schemeClr val="accent1"/>
                </a:solidFill>
              </a:defRPr>
            </a:lvl1pPr>
          </a:lstStyle>
          <a:p>
            <a:r>
              <a:rPr lang="en-US" smtClean="0"/>
              <a:t>Click to edit Master title style</a:t>
            </a:r>
            <a:endParaRPr lang="en-US" dirty="0"/>
          </a:p>
        </p:txBody>
      </p:sp>
      <p:sp>
        <p:nvSpPr>
          <p:cNvPr id="3" name="Content Placeholder 2"/>
          <p:cNvSpPr>
            <a:spLocks noGrp="1"/>
          </p:cNvSpPr>
          <p:nvPr>
            <p:ph sz="quarter" idx="11"/>
          </p:nvPr>
        </p:nvSpPr>
        <p:spPr>
          <a:xfrm>
            <a:off x="571500" y="1764284"/>
            <a:ext cx="5303520"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6313932" y="1764284"/>
            <a:ext cx="5303520" cy="422376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ext Placeholder 3"/>
          <p:cNvSpPr>
            <a:spLocks noGrp="1"/>
          </p:cNvSpPr>
          <p:nvPr>
            <p:ph type="body" sz="quarter" idx="16"/>
          </p:nvPr>
        </p:nvSpPr>
        <p:spPr>
          <a:xfrm>
            <a:off x="571500" y="1081137"/>
            <a:ext cx="11484864" cy="369332"/>
          </a:xfrm>
        </p:spPr>
        <p:txBody>
          <a:bodyPr rtlCol="0">
            <a:spAutoFit/>
          </a:bodyPr>
          <a:lstStyle>
            <a:lvl1pPr>
              <a:lnSpc>
                <a:spcPct val="100000"/>
              </a:lnSpc>
              <a:spcAft>
                <a:spcPts val="0"/>
              </a:spcAft>
              <a:defRPr lang="en-US" sz="2400" spc="0" dirty="0" smtClean="0">
                <a:solidFill>
                  <a:schemeClr val="accent2"/>
                </a:solidFill>
              </a:defRPr>
            </a:lvl1pPr>
          </a:lstStyle>
          <a:p>
            <a:pPr lvl="0"/>
            <a:r>
              <a:rPr lang="en-US" smtClean="0"/>
              <a:t>Click to edit Master text styles</a:t>
            </a:r>
          </a:p>
        </p:txBody>
      </p:sp>
      <p:sp>
        <p:nvSpPr>
          <p:cNvPr id="10" name="Footer Placeholder 3"/>
          <p:cNvSpPr>
            <a:spLocks noGrp="1"/>
          </p:cNvSpPr>
          <p:nvPr>
            <p:ph type="ftr" sz="quarter" idx="17"/>
          </p:nvPr>
        </p:nvSpPr>
        <p:spPr/>
        <p:txBody>
          <a:bodyPr/>
          <a:lstStyle>
            <a:lvl1pPr algn="l">
              <a:defRPr sz="1000" spc="0" dirty="0">
                <a:solidFill>
                  <a:schemeClr val="accent2">
                    <a:lumMod val="60000"/>
                    <a:lumOff val="40000"/>
                  </a:schemeClr>
                </a:solidFil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l="13811" r="13811"/>
          <a:stretch>
            <a:fillRect/>
          </a:stretch>
        </p:blipFill>
        <p:spPr bwMode="auto">
          <a:xfrm>
            <a:off x="0" y="4826094"/>
            <a:ext cx="12188825" cy="2036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303096"/>
      </p:ext>
    </p:extLst>
  </p:cSld>
  <p:clrMapOvr>
    <a:masterClrMapping/>
  </p:clrMapOvr>
  <p:transition spd="med">
    <p:fade/>
  </p:transition>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tage_Content_Panel">
    <p:spTree>
      <p:nvGrpSpPr>
        <p:cNvPr id="1" name=""/>
        <p:cNvGrpSpPr/>
        <p:nvPr/>
      </p:nvGrpSpPr>
      <p:grpSpPr>
        <a:xfrm>
          <a:off x="0" y="0"/>
          <a:ext cx="0" cy="0"/>
          <a:chOff x="0" y="0"/>
          <a:chExt cx="0" cy="0"/>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l="13811" r="13811"/>
          <a:stretch>
            <a:fillRect/>
          </a:stretch>
        </p:blipFill>
        <p:spPr bwMode="auto">
          <a:xfrm>
            <a:off x="0" y="4362450"/>
            <a:ext cx="12188825" cy="2036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Shape 1130"/>
          <p:cNvSpPr>
            <a:spLocks noChangeArrowheads="1"/>
          </p:cNvSpPr>
          <p:nvPr/>
        </p:nvSpPr>
        <p:spPr bwMode="auto">
          <a:xfrm>
            <a:off x="0" y="5605463"/>
            <a:ext cx="12188825" cy="1252537"/>
          </a:xfrm>
          <a:prstGeom prst="rect">
            <a:avLst/>
          </a:prstGeom>
          <a:solidFill>
            <a:srgbClr val="032750"/>
          </a:solidFill>
          <a:ln>
            <a:noFill/>
          </a:ln>
          <a:extLst>
            <a:ext uri="{C572A759-6A51-4108-AA02-DFA0A04FC94B}">
              <ma14:wrappingTextBoxFlag xmlns="" xmlns:ma14="http://schemas.microsoft.com/office/mac/drawingml/2011/main" val="1"/>
            </a:ext>
          </a:extLst>
        </p:spPr>
        <p:txBody>
          <a:bodyPr lIns="0" tIns="0" rIns="0" bIns="0" anchor="ctr"/>
          <a:lstStyle/>
          <a:p>
            <a:r>
              <a:rPr lang="en-US" sz="1300">
                <a:solidFill>
                  <a:srgbClr val="FFFFFF"/>
                </a:solidFill>
                <a:cs typeface="Salesforce Sans" charset="0"/>
              </a:rPr>
              <a:t> </a:t>
            </a:r>
          </a:p>
        </p:txBody>
      </p:sp>
      <p:sp>
        <p:nvSpPr>
          <p:cNvPr id="9" name="Shape 1131"/>
          <p:cNvSpPr>
            <a:spLocks noChangeArrowheads="1"/>
          </p:cNvSpPr>
          <p:nvPr/>
        </p:nvSpPr>
        <p:spPr bwMode="auto">
          <a:xfrm>
            <a:off x="0" y="5591175"/>
            <a:ext cx="12188825" cy="19050"/>
          </a:xfrm>
          <a:prstGeom prst="rect">
            <a:avLst/>
          </a:prstGeom>
          <a:solidFill>
            <a:schemeClr val="accent1"/>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22801" tIns="22801" rIns="22801" bIns="22801"/>
          <a:lstStyle/>
          <a:p>
            <a:pPr defTabSz="290513"/>
            <a:endParaRPr lang="en-US" sz="3200">
              <a:ea typeface="Gotham" charset="0"/>
            </a:endParaRPr>
          </a:p>
        </p:txBody>
      </p:sp>
      <p:sp>
        <p:nvSpPr>
          <p:cNvPr id="3" name="Content Placeholder 2"/>
          <p:cNvSpPr>
            <a:spLocks noGrp="1"/>
          </p:cNvSpPr>
          <p:nvPr>
            <p:ph sz="quarter" idx="11"/>
          </p:nvPr>
        </p:nvSpPr>
        <p:spPr>
          <a:xfrm>
            <a:off x="571500" y="1764284"/>
            <a:ext cx="5303520" cy="35969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6313932" y="1764284"/>
            <a:ext cx="5303520" cy="35969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Text Placeholder 3"/>
          <p:cNvSpPr>
            <a:spLocks noGrp="1"/>
          </p:cNvSpPr>
          <p:nvPr>
            <p:ph type="body" sz="quarter" idx="16"/>
          </p:nvPr>
        </p:nvSpPr>
        <p:spPr>
          <a:xfrm>
            <a:off x="571500" y="1081137"/>
            <a:ext cx="11046984" cy="369332"/>
          </a:xfrm>
        </p:spPr>
        <p:txBody>
          <a:bodyPr rtlCol="0">
            <a:spAutoFit/>
          </a:bodyPr>
          <a:lstStyle>
            <a:lvl1pPr>
              <a:lnSpc>
                <a:spcPct val="100000"/>
              </a:lnSpc>
              <a:spcAft>
                <a:spcPts val="0"/>
              </a:spcAft>
              <a:defRPr lang="en-US" sz="2400" spc="0" dirty="0" smtClean="0">
                <a:solidFill>
                  <a:schemeClr val="accent2"/>
                </a:solidFill>
              </a:defRPr>
            </a:lvl1pPr>
          </a:lstStyle>
          <a:p>
            <a:pPr lvl="0"/>
            <a:r>
              <a:rPr lang="en-US" smtClean="0"/>
              <a:t>Click to edit Master text styles</a:t>
            </a:r>
          </a:p>
        </p:txBody>
      </p:sp>
      <p:sp>
        <p:nvSpPr>
          <p:cNvPr id="19" name="Title 2"/>
          <p:cNvSpPr>
            <a:spLocks noGrp="1"/>
          </p:cNvSpPr>
          <p:nvPr>
            <p:ph type="title"/>
          </p:nvPr>
        </p:nvSpPr>
        <p:spPr>
          <a:xfrm>
            <a:off x="571500" y="63500"/>
            <a:ext cx="11045952" cy="990119"/>
          </a:xfrm>
        </p:spPr>
        <p:txBody>
          <a:bodyPr/>
          <a:lstStyle>
            <a:lvl1pPr>
              <a:lnSpc>
                <a:spcPct val="95000"/>
              </a:lnSpc>
              <a:defRPr spc="0"/>
            </a:lvl1pPr>
          </a:lstStyle>
          <a:p>
            <a:r>
              <a:rPr lang="en-US" smtClean="0"/>
              <a:t>Click to edit Master title style</a:t>
            </a:r>
            <a:endParaRPr lang="en-US" dirty="0"/>
          </a:p>
        </p:txBody>
      </p:sp>
      <p:sp>
        <p:nvSpPr>
          <p:cNvPr id="11" name="Footer Placeholder 3"/>
          <p:cNvSpPr>
            <a:spLocks noGrp="1"/>
          </p:cNvSpPr>
          <p:nvPr>
            <p:ph type="ftr" sz="quarter" idx="17"/>
          </p:nvPr>
        </p:nvSpPr>
        <p:spPr/>
        <p:txBody>
          <a:bodyPr/>
          <a:lstStyle>
            <a:lvl1pPr algn="l">
              <a:defRPr sz="1000" spc="0" dirty="0">
                <a:solidFill>
                  <a:schemeClr val="bg2"/>
                </a:solidFill>
              </a:defRPr>
            </a:lvl1pPr>
          </a:lstStyle>
          <a:p>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730034099"/>
      </p:ext>
    </p:extLst>
  </p:cSld>
  <p:clrMapOvr>
    <a:masterClrMapping/>
  </p:clrMapOvr>
  <p:transition spd="med">
    <p:fade/>
  </p:transition>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_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71500" y="56641"/>
            <a:ext cx="6721137" cy="990119"/>
          </a:xfrm>
          <a:prstGeom prst="rect">
            <a:avLst/>
          </a:prstGeom>
          <a:effectLst/>
        </p:spPr>
        <p:txBody>
          <a:bodyPr rtlCol="0" anchor="b">
            <a:noAutofit/>
          </a:bodyPr>
          <a:lstStyle>
            <a:lvl1pPr>
              <a:lnSpc>
                <a:spcPct val="95000"/>
              </a:lnSpc>
              <a:defRPr baseline="0">
                <a:solidFill>
                  <a:schemeClr val="accent1"/>
                </a:solidFill>
              </a:defRPr>
            </a:lvl1pPr>
          </a:lstStyle>
          <a:p>
            <a:r>
              <a:rPr lang="en-US" smtClean="0"/>
              <a:t>Click to edit Master title style</a:t>
            </a:r>
            <a:endParaRPr lang="en-US" dirty="0"/>
          </a:p>
        </p:txBody>
      </p:sp>
      <p:sp>
        <p:nvSpPr>
          <p:cNvPr id="8" name="Text Placeholder 2"/>
          <p:cNvSpPr>
            <a:spLocks noGrp="1"/>
          </p:cNvSpPr>
          <p:nvPr>
            <p:ph type="body" idx="10"/>
          </p:nvPr>
        </p:nvSpPr>
        <p:spPr>
          <a:xfrm>
            <a:off x="571500" y="1079526"/>
            <a:ext cx="6718300" cy="369332"/>
          </a:xfrm>
        </p:spPr>
        <p:txBody>
          <a:bodyPr>
            <a:spAutoFit/>
          </a:bodyPr>
          <a:lstStyle>
            <a:lvl1pPr marL="0" indent="0">
              <a:lnSpc>
                <a:spcPct val="100000"/>
              </a:lnSpc>
              <a:spcBef>
                <a:spcPts val="0"/>
              </a:spcBef>
              <a:spcAft>
                <a:spcPts val="0"/>
              </a:spcAft>
              <a:buNone/>
              <a:defRPr sz="2400" b="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Picture Placeholder 7"/>
          <p:cNvSpPr>
            <a:spLocks noGrp="1"/>
          </p:cNvSpPr>
          <p:nvPr>
            <p:ph type="pic" sz="quarter" idx="18"/>
          </p:nvPr>
        </p:nvSpPr>
        <p:spPr>
          <a:xfrm>
            <a:off x="7845504" y="54264"/>
            <a:ext cx="4343321" cy="6816466"/>
          </a:xfrm>
          <a:prstGeom prst="rect">
            <a:avLst/>
          </a:prstGeom>
          <a:solidFill>
            <a:schemeClr val="bg1">
              <a:lumMod val="75000"/>
            </a:schemeClr>
          </a:solidFill>
          <a:ln>
            <a:noFill/>
          </a:ln>
        </p:spPr>
        <p:txBody>
          <a:bodyPr rtlCol="0" anchor="ctr">
            <a:noAutofit/>
          </a:bodyPr>
          <a:lstStyle>
            <a:lvl1pPr marL="0" indent="0" algn="ctr">
              <a:buNone/>
              <a:defRPr sz="1600" baseline="0">
                <a:solidFill>
                  <a:schemeClr val="bg1"/>
                </a:solidFill>
              </a:defRPr>
            </a:lvl1pPr>
          </a:lstStyle>
          <a:p>
            <a:pPr lvl="0"/>
            <a:r>
              <a:rPr lang="en-US" noProof="0" smtClean="0"/>
              <a:t>Click icon to add picture</a:t>
            </a:r>
            <a:endParaRPr lang="en-US" noProof="0" dirty="0"/>
          </a:p>
        </p:txBody>
      </p:sp>
      <p:sp>
        <p:nvSpPr>
          <p:cNvPr id="12" name="Content Placeholder 2"/>
          <p:cNvSpPr>
            <a:spLocks noGrp="1"/>
          </p:cNvSpPr>
          <p:nvPr>
            <p:ph idx="1"/>
          </p:nvPr>
        </p:nvSpPr>
        <p:spPr>
          <a:xfrm>
            <a:off x="571500" y="1765477"/>
            <a:ext cx="6713894" cy="2589384"/>
          </a:xfrm>
        </p:spPr>
        <p:txBody>
          <a:bodyPr rtlCol="0">
            <a:noAutofit/>
          </a:bodyPr>
          <a:lstStyle>
            <a:lvl1pPr>
              <a:lnSpc>
                <a:spcPct val="100000"/>
              </a:lnSpc>
              <a:spcBef>
                <a:spcPts val="1400"/>
              </a:spcBef>
              <a:defRPr lang="en-US" spc="0" dirty="0" smtClean="0"/>
            </a:lvl1pPr>
            <a:lvl2pPr>
              <a:lnSpc>
                <a:spcPct val="100000"/>
              </a:lnSpc>
              <a:defRPr lang="en-US" spc="0" dirty="0" smtClean="0"/>
            </a:lvl2pPr>
            <a:lvl3pPr>
              <a:defRPr lang="en-US" spc="0" dirty="0" smtClean="0"/>
            </a:lvl3pPr>
            <a:lvl4pPr>
              <a:defRPr lang="en-US" spc="0" dirty="0" smtClean="0"/>
            </a:lvl4pPr>
            <a:lvl5pPr>
              <a:defRPr lang="en-US" spc="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Footer Placeholder 3"/>
          <p:cNvSpPr>
            <a:spLocks noGrp="1"/>
          </p:cNvSpPr>
          <p:nvPr>
            <p:ph type="ftr" sz="quarter" idx="19"/>
          </p:nvPr>
        </p:nvSpPr>
        <p:spPr/>
        <p:txBody>
          <a:bodyPr/>
          <a:lstStyle>
            <a:lvl1pPr>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431163264"/>
      </p:ext>
    </p:extLst>
  </p:cSld>
  <p:clrMapOvr>
    <a:masterClrMapping/>
  </p:clrMapOvr>
  <p:transition spd="med">
    <p:fade/>
  </p:transition>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Line_Photo_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71500" y="588756"/>
            <a:ext cx="6726767" cy="990119"/>
          </a:xfrm>
          <a:prstGeom prst="rect">
            <a:avLst/>
          </a:prstGeom>
          <a:effectLst/>
        </p:spPr>
        <p:txBody>
          <a:bodyPr rtlCol="0" anchor="t">
            <a:noAutofit/>
          </a:bodyPr>
          <a:lstStyle>
            <a:lvl1pPr>
              <a:lnSpc>
                <a:spcPct val="95000"/>
              </a:lnSpc>
              <a:defRPr baseline="0">
                <a:solidFill>
                  <a:schemeClr val="accent1"/>
                </a:solidFill>
              </a:defRPr>
            </a:lvl1pPr>
          </a:lstStyle>
          <a:p>
            <a:r>
              <a:rPr lang="en-US" smtClean="0"/>
              <a:t>Click to edit Master title style</a:t>
            </a:r>
            <a:endParaRPr lang="en-US" dirty="0"/>
          </a:p>
        </p:txBody>
      </p:sp>
      <p:sp>
        <p:nvSpPr>
          <p:cNvPr id="8" name="Text Placeholder 2"/>
          <p:cNvSpPr>
            <a:spLocks noGrp="1"/>
          </p:cNvSpPr>
          <p:nvPr>
            <p:ph type="body" idx="10"/>
          </p:nvPr>
        </p:nvSpPr>
        <p:spPr>
          <a:xfrm>
            <a:off x="571500" y="1552503"/>
            <a:ext cx="6718300" cy="369332"/>
          </a:xfrm>
        </p:spPr>
        <p:txBody>
          <a:bodyPr>
            <a:spAutoFit/>
          </a:bodyPr>
          <a:lstStyle>
            <a:lvl1pPr marL="0" indent="0">
              <a:lnSpc>
                <a:spcPct val="100000"/>
              </a:lnSpc>
              <a:spcBef>
                <a:spcPts val="0"/>
              </a:spcBef>
              <a:spcAft>
                <a:spcPts val="0"/>
              </a:spcAft>
              <a:buNone/>
              <a:defRPr sz="2400" b="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Picture Placeholder 7"/>
          <p:cNvSpPr>
            <a:spLocks noGrp="1"/>
          </p:cNvSpPr>
          <p:nvPr>
            <p:ph type="pic" sz="quarter" idx="18"/>
          </p:nvPr>
        </p:nvSpPr>
        <p:spPr>
          <a:xfrm>
            <a:off x="7845504" y="54264"/>
            <a:ext cx="4343321" cy="6816466"/>
          </a:xfrm>
          <a:prstGeom prst="rect">
            <a:avLst/>
          </a:prstGeom>
          <a:solidFill>
            <a:schemeClr val="bg1">
              <a:lumMod val="75000"/>
            </a:schemeClr>
          </a:solidFill>
          <a:ln>
            <a:noFill/>
          </a:ln>
        </p:spPr>
        <p:txBody>
          <a:bodyPr rtlCol="0" anchor="ctr">
            <a:noAutofit/>
          </a:bodyPr>
          <a:lstStyle>
            <a:lvl1pPr marL="0" indent="0" algn="ctr">
              <a:buNone/>
              <a:defRPr sz="1600" baseline="0">
                <a:solidFill>
                  <a:schemeClr val="bg1"/>
                </a:solidFill>
              </a:defRPr>
            </a:lvl1pPr>
          </a:lstStyle>
          <a:p>
            <a:pPr lvl="0"/>
            <a:r>
              <a:rPr lang="en-US" noProof="0" smtClean="0"/>
              <a:t>Click icon to add picture</a:t>
            </a:r>
            <a:endParaRPr lang="en-US" noProof="0" dirty="0"/>
          </a:p>
        </p:txBody>
      </p:sp>
      <p:sp>
        <p:nvSpPr>
          <p:cNvPr id="12" name="Content Placeholder 2"/>
          <p:cNvSpPr>
            <a:spLocks noGrp="1"/>
          </p:cNvSpPr>
          <p:nvPr>
            <p:ph idx="1"/>
          </p:nvPr>
        </p:nvSpPr>
        <p:spPr>
          <a:xfrm>
            <a:off x="571500" y="2227037"/>
            <a:ext cx="6713894" cy="2589384"/>
          </a:xfrm>
        </p:spPr>
        <p:txBody>
          <a:bodyPr rtlCol="0">
            <a:noAutofit/>
          </a:bodyPr>
          <a:lstStyle>
            <a:lvl1pPr>
              <a:lnSpc>
                <a:spcPct val="100000"/>
              </a:lnSpc>
              <a:spcBef>
                <a:spcPts val="1400"/>
              </a:spcBef>
              <a:defRPr lang="en-US" spc="0" dirty="0" smtClean="0"/>
            </a:lvl1pPr>
            <a:lvl2pPr>
              <a:lnSpc>
                <a:spcPct val="100000"/>
              </a:lnSpc>
              <a:defRPr lang="en-US" spc="0" dirty="0" smtClean="0"/>
            </a:lvl2pPr>
            <a:lvl3pPr>
              <a:defRPr lang="en-US" spc="0" dirty="0" smtClean="0"/>
            </a:lvl3pPr>
            <a:lvl4pPr>
              <a:defRPr lang="en-US" spc="0" dirty="0" smtClean="0"/>
            </a:lvl4pPr>
            <a:lvl5pPr>
              <a:defRPr lang="en-US" spc="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Footer Placeholder 3"/>
          <p:cNvSpPr>
            <a:spLocks noGrp="1"/>
          </p:cNvSpPr>
          <p:nvPr>
            <p:ph type="ftr" sz="quarter" idx="19"/>
          </p:nvPr>
        </p:nvSpPr>
        <p:spPr/>
        <p:txBody>
          <a:bodyPr/>
          <a:lstStyle>
            <a:lvl1pPr>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2149714202"/>
      </p:ext>
    </p:extLst>
  </p:cSld>
  <p:clrMapOvr>
    <a:masterClrMapping/>
  </p:clrMapOvr>
  <p:transition spd="med">
    <p:fade/>
  </p:transition>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ical Split">
    <p:spTree>
      <p:nvGrpSpPr>
        <p:cNvPr id="1" name=""/>
        <p:cNvGrpSpPr/>
        <p:nvPr/>
      </p:nvGrpSpPr>
      <p:grpSpPr>
        <a:xfrm>
          <a:off x="0" y="0"/>
          <a:ext cx="0" cy="0"/>
          <a:chOff x="0" y="0"/>
          <a:chExt cx="0" cy="0"/>
        </a:xfrm>
      </p:grpSpPr>
      <p:sp>
        <p:nvSpPr>
          <p:cNvPr id="2" name="Rectangle 1"/>
          <p:cNvSpPr/>
          <p:nvPr userDrawn="1"/>
        </p:nvSpPr>
        <p:spPr>
          <a:xfrm>
            <a:off x="7848600" y="8468"/>
            <a:ext cx="4340225" cy="6858000"/>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Salesforce Sans"/>
            </a:endParaRPr>
          </a:p>
        </p:txBody>
      </p:sp>
      <p:sp>
        <p:nvSpPr>
          <p:cNvPr id="7" name="Title Placeholder 1"/>
          <p:cNvSpPr>
            <a:spLocks noGrp="1"/>
          </p:cNvSpPr>
          <p:nvPr>
            <p:ph type="title"/>
          </p:nvPr>
        </p:nvSpPr>
        <p:spPr>
          <a:xfrm>
            <a:off x="571500" y="56641"/>
            <a:ext cx="6721137" cy="990119"/>
          </a:xfrm>
          <a:prstGeom prst="rect">
            <a:avLst/>
          </a:prstGeom>
          <a:effectLst/>
        </p:spPr>
        <p:txBody>
          <a:bodyPr rtlCol="0" anchor="b">
            <a:noAutofit/>
          </a:bodyPr>
          <a:lstStyle>
            <a:lvl1pPr>
              <a:lnSpc>
                <a:spcPct val="95000"/>
              </a:lnSpc>
              <a:defRPr baseline="0">
                <a:solidFill>
                  <a:schemeClr val="accent1"/>
                </a:solidFill>
              </a:defRPr>
            </a:lvl1pPr>
          </a:lstStyle>
          <a:p>
            <a:r>
              <a:rPr lang="en-US" smtClean="0"/>
              <a:t>Click to edit Master title style</a:t>
            </a:r>
            <a:endParaRPr lang="en-US" dirty="0"/>
          </a:p>
        </p:txBody>
      </p:sp>
      <p:sp>
        <p:nvSpPr>
          <p:cNvPr id="8" name="Text Placeholder 2"/>
          <p:cNvSpPr>
            <a:spLocks noGrp="1"/>
          </p:cNvSpPr>
          <p:nvPr>
            <p:ph type="body" idx="10"/>
          </p:nvPr>
        </p:nvSpPr>
        <p:spPr>
          <a:xfrm>
            <a:off x="571500" y="1079526"/>
            <a:ext cx="6718300" cy="369332"/>
          </a:xfrm>
        </p:spPr>
        <p:txBody>
          <a:bodyPr>
            <a:spAutoFit/>
          </a:bodyPr>
          <a:lstStyle>
            <a:lvl1pPr marL="0" indent="0">
              <a:lnSpc>
                <a:spcPct val="100000"/>
              </a:lnSpc>
              <a:spcBef>
                <a:spcPts val="0"/>
              </a:spcBef>
              <a:spcAft>
                <a:spcPts val="0"/>
              </a:spcAft>
              <a:buNone/>
              <a:defRPr sz="2400" b="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2"/>
          <p:cNvSpPr>
            <a:spLocks noGrp="1"/>
          </p:cNvSpPr>
          <p:nvPr>
            <p:ph idx="1"/>
          </p:nvPr>
        </p:nvSpPr>
        <p:spPr>
          <a:xfrm>
            <a:off x="571500" y="1765477"/>
            <a:ext cx="6713894" cy="2589384"/>
          </a:xfrm>
        </p:spPr>
        <p:txBody>
          <a:bodyPr rtlCol="0">
            <a:noAutofit/>
          </a:bodyPr>
          <a:lstStyle>
            <a:lvl1pPr>
              <a:lnSpc>
                <a:spcPct val="100000"/>
              </a:lnSpc>
              <a:spcBef>
                <a:spcPts val="1400"/>
              </a:spcBef>
              <a:defRPr lang="en-US" spc="0" dirty="0" smtClean="0"/>
            </a:lvl1pPr>
            <a:lvl2pPr>
              <a:lnSpc>
                <a:spcPct val="100000"/>
              </a:lnSpc>
              <a:defRPr lang="en-US" spc="0" dirty="0" smtClean="0"/>
            </a:lvl2pPr>
            <a:lvl3pPr>
              <a:defRPr lang="en-US" spc="0" dirty="0" smtClean="0"/>
            </a:lvl3pPr>
            <a:lvl4pPr>
              <a:defRPr lang="en-US" spc="0" dirty="0" smtClean="0"/>
            </a:lvl4pPr>
            <a:lvl5pPr>
              <a:defRPr lang="en-US" spc="0"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Footer Placeholder 3"/>
          <p:cNvSpPr>
            <a:spLocks noGrp="1"/>
          </p:cNvSpPr>
          <p:nvPr>
            <p:ph type="ftr" sz="quarter" idx="19"/>
          </p:nvPr>
        </p:nvSpPr>
        <p:spPr/>
        <p:txBody>
          <a:bodyPr/>
          <a:lstStyle>
            <a:lvl1pPr>
              <a:defRPr/>
            </a:lvl1pPr>
          </a:lstStyle>
          <a:p>
            <a:endParaRPr lang="en-US" dirty="0"/>
          </a:p>
        </p:txBody>
      </p:sp>
    </p:spTree>
    <p:extLst>
      <p:ext uri="{BB962C8B-B14F-4D97-AF65-F5344CB8AC3E}">
        <p14:creationId xmlns:p14="http://schemas.microsoft.com/office/powerpoint/2010/main" val="373791217"/>
      </p:ext>
    </p:extLst>
  </p:cSld>
  <p:clrMapOvr>
    <a:masterClrMapping/>
  </p:clrMapOvr>
  <p:transition spd="med">
    <p:fade/>
  </p:transition>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egue_slide">
    <p:bg>
      <p:bgPr>
        <a:solidFill>
          <a:srgbClr val="178BD1"/>
        </a:solidFill>
        <a:effectLst/>
      </p:bgPr>
    </p:bg>
    <p:spTree>
      <p:nvGrpSpPr>
        <p:cNvPr id="1" name=""/>
        <p:cNvGrpSpPr/>
        <p:nvPr/>
      </p:nvGrpSpPr>
      <p:grpSpPr>
        <a:xfrm>
          <a:off x="0" y="0"/>
          <a:ext cx="0" cy="0"/>
          <a:chOff x="0" y="0"/>
          <a:chExt cx="0" cy="0"/>
        </a:xfrm>
      </p:grpSpPr>
      <p:sp>
        <p:nvSpPr>
          <p:cNvPr id="9" name="Title 1"/>
          <p:cNvSpPr>
            <a:spLocks noGrp="1"/>
          </p:cNvSpPr>
          <p:nvPr>
            <p:ph type="ctrTitle"/>
          </p:nvPr>
        </p:nvSpPr>
        <p:spPr>
          <a:xfrm>
            <a:off x="1139588" y="1899840"/>
            <a:ext cx="10413242" cy="1994104"/>
          </a:xfrm>
        </p:spPr>
        <p:txBody>
          <a:bodyPr>
            <a:noAutofit/>
          </a:bodyPr>
          <a:lstStyle>
            <a:lvl1pPr marL="0" algn="l" defTabSz="914400" rtl="0" eaLnBrk="1" latinLnBrk="0" hangingPunct="1">
              <a:lnSpc>
                <a:spcPct val="100000"/>
              </a:lnSpc>
              <a:spcBef>
                <a:spcPct val="0"/>
              </a:spcBef>
              <a:buNone/>
              <a:defRPr lang="en-US" sz="6600" b="0" kern="1200" spc="0" baseline="0" dirty="0">
                <a:solidFill>
                  <a:schemeClr val="bg1"/>
                </a:solidFill>
                <a:latin typeface="Salesforce Sans Light" panose="020B0305020202020203" pitchFamily="34" charset="0"/>
                <a:ea typeface="+mj-ea"/>
                <a:cs typeface="+mj-cs"/>
              </a:defRPr>
            </a:lvl1pPr>
          </a:lstStyle>
          <a:p>
            <a:r>
              <a:rPr lang="en-US" smtClean="0"/>
              <a:t>Click to edit Master title style</a:t>
            </a:r>
            <a:endParaRPr lang="en-US" dirty="0"/>
          </a:p>
        </p:txBody>
      </p:sp>
      <p:sp>
        <p:nvSpPr>
          <p:cNvPr id="10" name="Text Placeholder 2"/>
          <p:cNvSpPr>
            <a:spLocks noGrp="1"/>
          </p:cNvSpPr>
          <p:nvPr>
            <p:ph type="body" idx="11"/>
          </p:nvPr>
        </p:nvSpPr>
        <p:spPr>
          <a:xfrm>
            <a:off x="1139588" y="4052678"/>
            <a:ext cx="10420067" cy="715903"/>
          </a:xfrm>
        </p:spPr>
        <p:txBody>
          <a:bodyPr/>
          <a:lstStyle>
            <a:lvl1pPr marL="0" indent="0">
              <a:lnSpc>
                <a:spcPct val="100000"/>
              </a:lnSpc>
              <a:spcBef>
                <a:spcPts val="0"/>
              </a:spcBef>
              <a:spcAft>
                <a:spcPts val="0"/>
              </a:spcAft>
              <a:buNone/>
              <a:defRPr sz="2400" b="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5" name="Freeform 8"/>
          <p:cNvSpPr>
            <a:spLocks/>
          </p:cNvSpPr>
          <p:nvPr userDrawn="1"/>
        </p:nvSpPr>
        <p:spPr bwMode="auto">
          <a:xfrm rot="5400000">
            <a:off x="-3027362" y="3027362"/>
            <a:ext cx="6858000" cy="803275"/>
          </a:xfrm>
          <a:custGeom>
            <a:avLst/>
            <a:gdLst>
              <a:gd name="T0" fmla="*/ 0 w 6858000"/>
              <a:gd name="T1" fmla="*/ 802516 h 802516"/>
              <a:gd name="T2" fmla="*/ 0 w 6858000"/>
              <a:gd name="T3" fmla="*/ 236134 h 802516"/>
              <a:gd name="T4" fmla="*/ 3256361 w 6858000"/>
              <a:gd name="T5" fmla="*/ 236134 h 802516"/>
              <a:gd name="T6" fmla="*/ 3429000 w 6858000"/>
              <a:gd name="T7" fmla="*/ 0 h 802516"/>
              <a:gd name="T8" fmla="*/ 3601639 w 6858000"/>
              <a:gd name="T9" fmla="*/ 236134 h 802516"/>
              <a:gd name="T10" fmla="*/ 6858000 w 6858000"/>
              <a:gd name="T11" fmla="*/ 236134 h 802516"/>
              <a:gd name="T12" fmla="*/ 6858000 w 6858000"/>
              <a:gd name="T13" fmla="*/ 802516 h 8025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58000" h="802516">
                <a:moveTo>
                  <a:pt x="0" y="802516"/>
                </a:moveTo>
                <a:lnTo>
                  <a:pt x="0" y="236134"/>
                </a:lnTo>
                <a:lnTo>
                  <a:pt x="3256361" y="236134"/>
                </a:lnTo>
                <a:lnTo>
                  <a:pt x="3429000" y="0"/>
                </a:lnTo>
                <a:lnTo>
                  <a:pt x="3601639" y="236134"/>
                </a:lnTo>
                <a:lnTo>
                  <a:pt x="6858000" y="236134"/>
                </a:lnTo>
                <a:lnTo>
                  <a:pt x="6858000" y="802516"/>
                </a:lnTo>
                <a:lnTo>
                  <a:pt x="0" y="802516"/>
                </a:lnTo>
                <a:close/>
              </a:path>
            </a:pathLst>
          </a:custGeom>
          <a:solidFill>
            <a:srgbClr val="FFFFFF">
              <a:alpha val="18039"/>
            </a:srgb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pPr lvl="0"/>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1693858292"/>
      </p:ext>
    </p:extLst>
  </p:cSld>
  <p:clrMapOvr>
    <a:masterClrMapping/>
  </p:clrMapOvr>
  <p:transition spd="med">
    <p:fade/>
  </p:transition>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gue_slide_White">
    <p:bg>
      <p:bgPr>
        <a:solidFill>
          <a:schemeClr val="bg1"/>
        </a:solidFill>
        <a:effectLst/>
      </p:bgPr>
    </p:bg>
    <p:spTree>
      <p:nvGrpSpPr>
        <p:cNvPr id="1" name=""/>
        <p:cNvGrpSpPr/>
        <p:nvPr/>
      </p:nvGrpSpPr>
      <p:grpSpPr>
        <a:xfrm>
          <a:off x="0" y="0"/>
          <a:ext cx="0" cy="0"/>
          <a:chOff x="0" y="0"/>
          <a:chExt cx="0" cy="0"/>
        </a:xfrm>
      </p:grpSpPr>
      <p:sp>
        <p:nvSpPr>
          <p:cNvPr id="4" name="Freeform 8"/>
          <p:cNvSpPr>
            <a:spLocks/>
          </p:cNvSpPr>
          <p:nvPr/>
        </p:nvSpPr>
        <p:spPr bwMode="auto">
          <a:xfrm rot="5400000">
            <a:off x="-3027362" y="3027362"/>
            <a:ext cx="6858000" cy="803275"/>
          </a:xfrm>
          <a:custGeom>
            <a:avLst/>
            <a:gdLst>
              <a:gd name="T0" fmla="*/ 0 w 6858000"/>
              <a:gd name="T1" fmla="*/ 802516 h 802516"/>
              <a:gd name="T2" fmla="*/ 0 w 6858000"/>
              <a:gd name="T3" fmla="*/ 236134 h 802516"/>
              <a:gd name="T4" fmla="*/ 3254656 w 6858000"/>
              <a:gd name="T5" fmla="*/ 236134 h 802516"/>
              <a:gd name="T6" fmla="*/ 3427295 w 6858000"/>
              <a:gd name="T7" fmla="*/ 0 h 802516"/>
              <a:gd name="T8" fmla="*/ 3599934 w 6858000"/>
              <a:gd name="T9" fmla="*/ 236134 h 802516"/>
              <a:gd name="T10" fmla="*/ 6858000 w 6858000"/>
              <a:gd name="T11" fmla="*/ 236134 h 802516"/>
              <a:gd name="T12" fmla="*/ 6858000 w 6858000"/>
              <a:gd name="T13" fmla="*/ 802516 h 8025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58000" h="802516">
                <a:moveTo>
                  <a:pt x="0" y="802516"/>
                </a:moveTo>
                <a:lnTo>
                  <a:pt x="0" y="236134"/>
                </a:lnTo>
                <a:lnTo>
                  <a:pt x="3254656" y="236134"/>
                </a:lnTo>
                <a:lnTo>
                  <a:pt x="3427295" y="0"/>
                </a:lnTo>
                <a:lnTo>
                  <a:pt x="3599934" y="236134"/>
                </a:lnTo>
                <a:lnTo>
                  <a:pt x="6858000" y="236134"/>
                </a:lnTo>
                <a:lnTo>
                  <a:pt x="6858000" y="802516"/>
                </a:lnTo>
                <a:lnTo>
                  <a:pt x="0" y="802516"/>
                </a:lnTo>
                <a:close/>
              </a:path>
            </a:pathLst>
          </a:custGeom>
          <a:solidFill>
            <a:schemeClr val="bg2">
              <a:alpha val="70195"/>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a:p>
        </p:txBody>
      </p:sp>
      <p:sp>
        <p:nvSpPr>
          <p:cNvPr id="9" name="Title 1"/>
          <p:cNvSpPr>
            <a:spLocks noGrp="1"/>
          </p:cNvSpPr>
          <p:nvPr>
            <p:ph type="ctrTitle"/>
          </p:nvPr>
        </p:nvSpPr>
        <p:spPr>
          <a:xfrm>
            <a:off x="1139588" y="1899840"/>
            <a:ext cx="10413242" cy="1994104"/>
          </a:xfrm>
        </p:spPr>
        <p:txBody>
          <a:bodyPr>
            <a:noAutofit/>
          </a:bodyPr>
          <a:lstStyle>
            <a:lvl1pPr marL="0" algn="l" defTabSz="914400" rtl="0" eaLnBrk="1" latinLnBrk="0" hangingPunct="1">
              <a:lnSpc>
                <a:spcPct val="100000"/>
              </a:lnSpc>
              <a:spcBef>
                <a:spcPct val="0"/>
              </a:spcBef>
              <a:buNone/>
              <a:defRPr lang="en-US" sz="6600" b="0" kern="1200" spc="0" baseline="0" dirty="0">
                <a:solidFill>
                  <a:schemeClr val="accent1"/>
                </a:solidFill>
                <a:latin typeface="Salesforce Sans Light" panose="020B0305020202020203" pitchFamily="34" charset="0"/>
                <a:ea typeface="+mj-ea"/>
                <a:cs typeface="+mj-cs"/>
              </a:defRPr>
            </a:lvl1pPr>
          </a:lstStyle>
          <a:p>
            <a:r>
              <a:rPr lang="en-US" smtClean="0"/>
              <a:t>Click to edit Master title style</a:t>
            </a:r>
            <a:endParaRPr lang="en-US" dirty="0"/>
          </a:p>
        </p:txBody>
      </p:sp>
      <p:sp>
        <p:nvSpPr>
          <p:cNvPr id="11" name="Text Placeholder 2"/>
          <p:cNvSpPr>
            <a:spLocks noGrp="1"/>
          </p:cNvSpPr>
          <p:nvPr>
            <p:ph type="body" idx="11"/>
          </p:nvPr>
        </p:nvSpPr>
        <p:spPr>
          <a:xfrm>
            <a:off x="1139588" y="4052678"/>
            <a:ext cx="10420067" cy="715903"/>
          </a:xfrm>
        </p:spPr>
        <p:txBody>
          <a:bodyPr/>
          <a:lstStyle>
            <a:lvl1pPr marL="0" indent="0">
              <a:lnSpc>
                <a:spcPct val="100000"/>
              </a:lnSpc>
              <a:spcBef>
                <a:spcPts val="0"/>
              </a:spcBef>
              <a:spcAft>
                <a:spcPts val="0"/>
              </a:spcAft>
              <a:buNone/>
              <a:defRPr sz="2400" b="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7" name="Picture 6" descr="2015sf_Internal_Salesforce.org_RGB_Ver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3"/>
          </a:xfrm>
          <a:prstGeom prst="rect">
            <a:avLst/>
          </a:prstGeom>
        </p:spPr>
      </p:pic>
    </p:spTree>
    <p:extLst>
      <p:ext uri="{BB962C8B-B14F-4D97-AF65-F5344CB8AC3E}">
        <p14:creationId xmlns:p14="http://schemas.microsoft.com/office/powerpoint/2010/main" val="1786013443"/>
      </p:ext>
    </p:extLst>
  </p:cSld>
  <p:clrMapOvr>
    <a:masterClrMapping/>
  </p:clrMapOvr>
  <p:transition spd="med">
    <p:fade/>
  </p:transition>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asic_dark">
    <p:bg>
      <p:bgPr>
        <a:solidFill>
          <a:srgbClr val="032750"/>
        </a:solidFill>
        <a:effectLst/>
      </p:bgPr>
    </p:bg>
    <p:spTree>
      <p:nvGrpSpPr>
        <p:cNvPr id="1" name=""/>
        <p:cNvGrpSpPr/>
        <p:nvPr/>
      </p:nvGrpSpPr>
      <p:grpSpPr>
        <a:xfrm>
          <a:off x="0" y="0"/>
          <a:ext cx="0" cy="0"/>
          <a:chOff x="0" y="0"/>
          <a:chExt cx="0" cy="0"/>
        </a:xfrm>
      </p:grpSpPr>
      <p:sp>
        <p:nvSpPr>
          <p:cNvPr id="8" name="Rectangle 7"/>
          <p:cNvSpPr/>
          <p:nvPr/>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sp>
        <p:nvSpPr>
          <p:cNvPr id="2" name="Title 1"/>
          <p:cNvSpPr>
            <a:spLocks noGrp="1"/>
          </p:cNvSpPr>
          <p:nvPr>
            <p:ph type="title"/>
          </p:nvPr>
        </p:nvSpPr>
        <p:spPr>
          <a:xfrm>
            <a:off x="571500" y="63500"/>
            <a:ext cx="11045952" cy="990119"/>
          </a:xfrm>
        </p:spPr>
        <p:txBody>
          <a:bodyPr/>
          <a:lstStyle>
            <a:lvl1pPr>
              <a:lnSpc>
                <a:spcPct val="100000"/>
              </a:lnSpc>
              <a:defRPr/>
            </a:lvl1pPr>
          </a:lstStyle>
          <a:p>
            <a:r>
              <a:rPr lang="en-US" smtClean="0"/>
              <a:t>Click to edit Master title style</a:t>
            </a:r>
            <a:endParaRPr lang="en-US" dirty="0"/>
          </a:p>
        </p:txBody>
      </p:sp>
      <p:sp>
        <p:nvSpPr>
          <p:cNvPr id="5" name="Content Placeholder 4"/>
          <p:cNvSpPr>
            <a:spLocks noGrp="1"/>
          </p:cNvSpPr>
          <p:nvPr>
            <p:ph sz="quarter" idx="11"/>
          </p:nvPr>
        </p:nvSpPr>
        <p:spPr>
          <a:xfrm>
            <a:off x="571500" y="1764792"/>
            <a:ext cx="11045825" cy="4223258"/>
          </a:xfrm>
        </p:spPr>
        <p:txBody>
          <a:bodyPr/>
          <a:lstStyle>
            <a:lvl1pPr>
              <a:lnSpc>
                <a:spcPct val="100000"/>
              </a:lnSpc>
              <a:defRPr>
                <a:solidFill>
                  <a:schemeClr val="bg1"/>
                </a:solidFill>
              </a:defRPr>
            </a:lvl1pPr>
            <a:lvl2pPr>
              <a:lnSpc>
                <a:spcPct val="100000"/>
              </a:lnSpc>
              <a:buClr>
                <a:schemeClr val="accent2">
                  <a:lumMod val="20000"/>
                  <a:lumOff val="80000"/>
                </a:schemeClr>
              </a:buClr>
              <a:defRPr>
                <a:solidFill>
                  <a:schemeClr val="bg1"/>
                </a:solidFill>
              </a:defRPr>
            </a:lvl2pPr>
            <a:lvl3pPr>
              <a:lnSpc>
                <a:spcPct val="100000"/>
              </a:lnSpc>
              <a:buClr>
                <a:schemeClr val="accent2">
                  <a:lumMod val="20000"/>
                  <a:lumOff val="80000"/>
                </a:schemeClr>
              </a:buClr>
              <a:defRPr>
                <a:solidFill>
                  <a:schemeClr val="bg1"/>
                </a:solidFill>
              </a:defRPr>
            </a:lvl3pPr>
            <a:lvl4pPr>
              <a:lnSpc>
                <a:spcPct val="100000"/>
              </a:lnSpc>
              <a:buClr>
                <a:schemeClr val="accent2">
                  <a:lumMod val="20000"/>
                  <a:lumOff val="80000"/>
                </a:schemeClr>
              </a:buClr>
              <a:defRPr>
                <a:solidFill>
                  <a:schemeClr val="bg1"/>
                </a:solidFill>
              </a:defRPr>
            </a:lvl4pPr>
            <a:lvl5pPr>
              <a:lnSpc>
                <a:spcPct val="100000"/>
              </a:lnSpc>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2"/>
          <p:cNvSpPr>
            <a:spLocks noGrp="1"/>
          </p:cNvSpPr>
          <p:nvPr>
            <p:ph type="body" idx="12"/>
          </p:nvPr>
        </p:nvSpPr>
        <p:spPr>
          <a:xfrm>
            <a:off x="571500" y="1078992"/>
            <a:ext cx="11045952" cy="329184"/>
          </a:xfrm>
        </p:spPr>
        <p:txBody>
          <a:bodyPr/>
          <a:lstStyle>
            <a:lvl1pPr marL="0" indent="0">
              <a:lnSpc>
                <a:spcPct val="100000"/>
              </a:lnSpc>
              <a:spcBef>
                <a:spcPts val="0"/>
              </a:spcBef>
              <a:spcAft>
                <a:spcPts val="0"/>
              </a:spcAft>
              <a:buNone/>
              <a:defRPr sz="2400" b="0">
                <a:solidFill>
                  <a:schemeClr val="accent2">
                    <a:lumMod val="40000"/>
                    <a:lumOff val="6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Footer Placeholder 3"/>
          <p:cNvSpPr>
            <a:spLocks noGrp="1"/>
          </p:cNvSpPr>
          <p:nvPr>
            <p:ph type="ftr" sz="quarter" idx="13"/>
          </p:nvPr>
        </p:nvSpPr>
        <p:spPr/>
        <p:txBody>
          <a:bodyPr/>
          <a:lstStyle>
            <a:lvl1pPr algn="l">
              <a:defRPr sz="1000" spc="0" dirty="0">
                <a:solidFill>
                  <a:schemeClr val="accent2">
                    <a:lumMod val="60000"/>
                    <a:lumOff val="40000"/>
                  </a:schemeClr>
                </a:solidFill>
              </a:defRPr>
            </a:lvl1p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3549512098"/>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Segue_slide_Dark">
    <p:bg>
      <p:bgPr>
        <a:solidFill>
          <a:srgbClr val="032750"/>
        </a:solidFill>
        <a:effectLst/>
      </p:bgPr>
    </p:bg>
    <p:spTree>
      <p:nvGrpSpPr>
        <p:cNvPr id="1" name=""/>
        <p:cNvGrpSpPr/>
        <p:nvPr/>
      </p:nvGrpSpPr>
      <p:grpSpPr>
        <a:xfrm>
          <a:off x="0" y="0"/>
          <a:ext cx="0" cy="0"/>
          <a:chOff x="0" y="0"/>
          <a:chExt cx="0" cy="0"/>
        </a:xfrm>
      </p:grpSpPr>
      <p:sp>
        <p:nvSpPr>
          <p:cNvPr id="4" name="Freeform 3"/>
          <p:cNvSpPr/>
          <p:nvPr/>
        </p:nvSpPr>
        <p:spPr>
          <a:xfrm rot="5400000">
            <a:off x="-3027362" y="3027362"/>
            <a:ext cx="6858000" cy="803275"/>
          </a:xfrm>
          <a:custGeom>
            <a:avLst/>
            <a:gdLst>
              <a:gd name="connsiteX0" fmla="*/ 0 w 6858000"/>
              <a:gd name="connsiteY0" fmla="*/ 802516 h 802516"/>
              <a:gd name="connsiteX1" fmla="*/ 0 w 6858000"/>
              <a:gd name="connsiteY1" fmla="*/ 236134 h 802516"/>
              <a:gd name="connsiteX2" fmla="*/ 3256361 w 6858000"/>
              <a:gd name="connsiteY2" fmla="*/ 236134 h 802516"/>
              <a:gd name="connsiteX3" fmla="*/ 3429000 w 6858000"/>
              <a:gd name="connsiteY3" fmla="*/ 0 h 802516"/>
              <a:gd name="connsiteX4" fmla="*/ 3601639 w 6858000"/>
              <a:gd name="connsiteY4" fmla="*/ 236134 h 802516"/>
              <a:gd name="connsiteX5" fmla="*/ 6858000 w 6858000"/>
              <a:gd name="connsiteY5" fmla="*/ 236134 h 802516"/>
              <a:gd name="connsiteX6" fmla="*/ 6858000 w 6858000"/>
              <a:gd name="connsiteY6" fmla="*/ 802516 h 80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802516">
                <a:moveTo>
                  <a:pt x="0" y="802516"/>
                </a:moveTo>
                <a:lnTo>
                  <a:pt x="0" y="236134"/>
                </a:lnTo>
                <a:lnTo>
                  <a:pt x="3256361" y="236134"/>
                </a:lnTo>
                <a:lnTo>
                  <a:pt x="3429000" y="0"/>
                </a:lnTo>
                <a:lnTo>
                  <a:pt x="3601639" y="236134"/>
                </a:lnTo>
                <a:lnTo>
                  <a:pt x="6858000" y="236134"/>
                </a:lnTo>
                <a:lnTo>
                  <a:pt x="6858000" y="802516"/>
                </a:lnTo>
                <a:close/>
              </a:path>
            </a:pathLst>
          </a:custGeom>
          <a:solidFill>
            <a:schemeClr val="accent1">
              <a:lumMod val="60000"/>
              <a:lumOff val="40000"/>
              <a:alpha val="15000"/>
            </a:schemeClr>
          </a:solidFill>
          <a:ln w="12700">
            <a:miter lim="400000"/>
          </a:ln>
        </p:spPr>
        <p:txBody>
          <a:bodyPr lIns="0" tIns="0" rIns="0" bIns="0" anchor="ctr"/>
          <a:lstStyle/>
          <a:p>
            <a:pPr fontAlgn="auto">
              <a:spcBef>
                <a:spcPts val="0"/>
              </a:spcBef>
              <a:spcAft>
                <a:spcPts val="0"/>
              </a:spcAft>
              <a:defRPr/>
            </a:pPr>
            <a:endParaRPr lang="en-US" sz="700" dirty="0">
              <a:latin typeface="+mn-lt"/>
              <a:ea typeface="+mn-ea"/>
              <a:cs typeface="+mn-cs"/>
            </a:endParaRPr>
          </a:p>
        </p:txBody>
      </p:sp>
      <p:sp>
        <p:nvSpPr>
          <p:cNvPr id="9" name="Title 1"/>
          <p:cNvSpPr>
            <a:spLocks noGrp="1"/>
          </p:cNvSpPr>
          <p:nvPr>
            <p:ph type="ctrTitle"/>
          </p:nvPr>
        </p:nvSpPr>
        <p:spPr>
          <a:xfrm>
            <a:off x="1139588" y="1899840"/>
            <a:ext cx="10413242" cy="1994104"/>
          </a:xfrm>
        </p:spPr>
        <p:txBody>
          <a:bodyPr>
            <a:noAutofit/>
          </a:bodyPr>
          <a:lstStyle>
            <a:lvl1pPr marL="0" algn="l" defTabSz="914400" rtl="0" eaLnBrk="1" latinLnBrk="0" hangingPunct="1">
              <a:lnSpc>
                <a:spcPct val="100000"/>
              </a:lnSpc>
              <a:spcBef>
                <a:spcPct val="0"/>
              </a:spcBef>
              <a:buNone/>
              <a:defRPr lang="en-US" sz="6600" b="0" kern="1200" spc="0" baseline="0" dirty="0">
                <a:solidFill>
                  <a:srgbClr val="00A1E0"/>
                </a:solidFill>
                <a:latin typeface="Salesforce Sans Light" panose="020B0305020202020203" pitchFamily="34" charset="0"/>
                <a:ea typeface="+mj-ea"/>
                <a:cs typeface="+mj-cs"/>
              </a:defRPr>
            </a:lvl1pPr>
          </a:lstStyle>
          <a:p>
            <a:r>
              <a:rPr lang="en-US" smtClean="0"/>
              <a:t>Click to edit Master title style</a:t>
            </a:r>
            <a:endParaRPr lang="en-US" dirty="0"/>
          </a:p>
        </p:txBody>
      </p:sp>
      <p:sp>
        <p:nvSpPr>
          <p:cNvPr id="10" name="Text Placeholder 2"/>
          <p:cNvSpPr>
            <a:spLocks noGrp="1"/>
          </p:cNvSpPr>
          <p:nvPr>
            <p:ph type="body" idx="11"/>
          </p:nvPr>
        </p:nvSpPr>
        <p:spPr>
          <a:xfrm>
            <a:off x="1139588" y="4052678"/>
            <a:ext cx="10420067" cy="715903"/>
          </a:xfrm>
        </p:spPr>
        <p:txBody>
          <a:bodyPr/>
          <a:lstStyle>
            <a:lvl1pPr marL="0" indent="0">
              <a:lnSpc>
                <a:spcPct val="100000"/>
              </a:lnSpc>
              <a:spcBef>
                <a:spcPts val="0"/>
              </a:spcBef>
              <a:spcAft>
                <a:spcPts val="0"/>
              </a:spcAft>
              <a:buNone/>
              <a:defRPr sz="2400" b="0">
                <a:solidFill>
                  <a:schemeClr val="accent2">
                    <a:lumMod val="40000"/>
                    <a:lumOff val="6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535312862"/>
      </p:ext>
    </p:extLst>
  </p:cSld>
  <p:clrMapOvr>
    <a:masterClrMapping/>
  </p:clrMapOvr>
  <p:transition spd="med">
    <p:fade/>
  </p:transition>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peaker_slide_A">
    <p:bg>
      <p:bgPr>
        <a:solidFill>
          <a:srgbClr val="032750"/>
        </a:solidFill>
        <a:effectLst/>
      </p:bgPr>
    </p:bg>
    <p:spTree>
      <p:nvGrpSpPr>
        <p:cNvPr id="1" name=""/>
        <p:cNvGrpSpPr/>
        <p:nvPr/>
      </p:nvGrpSpPr>
      <p:grpSpPr>
        <a:xfrm>
          <a:off x="0" y="0"/>
          <a:ext cx="0" cy="0"/>
          <a:chOff x="0" y="0"/>
          <a:chExt cx="0" cy="0"/>
        </a:xfrm>
      </p:grpSpPr>
      <p:sp>
        <p:nvSpPr>
          <p:cNvPr id="5" name="Isosceles Triangle 4"/>
          <p:cNvSpPr/>
          <p:nvPr/>
        </p:nvSpPr>
        <p:spPr>
          <a:xfrm rot="16200000">
            <a:off x="5932081" y="169314"/>
            <a:ext cx="4858602" cy="6519373"/>
          </a:xfrm>
          <a:custGeom>
            <a:avLst/>
            <a:gdLst/>
            <a:ahLst/>
            <a:cxnLst/>
            <a:rect l="l" t="t" r="r" b="b"/>
            <a:pathLst>
              <a:path w="4858602" h="6519373">
                <a:moveTo>
                  <a:pt x="4858602" y="307361"/>
                </a:moveTo>
                <a:lnTo>
                  <a:pt x="4858602" y="6446591"/>
                </a:lnTo>
                <a:cubicBezTo>
                  <a:pt x="4858602" y="6486787"/>
                  <a:pt x="4826016" y="6519373"/>
                  <a:pt x="4785820" y="6519373"/>
                </a:cubicBezTo>
                <a:lnTo>
                  <a:pt x="72782" y="6519373"/>
                </a:lnTo>
                <a:cubicBezTo>
                  <a:pt x="32586" y="6519373"/>
                  <a:pt x="0" y="6486787"/>
                  <a:pt x="0" y="6446591"/>
                </a:cubicBezTo>
                <a:lnTo>
                  <a:pt x="0" y="307361"/>
                </a:lnTo>
                <a:cubicBezTo>
                  <a:pt x="0" y="267165"/>
                  <a:pt x="32586" y="234579"/>
                  <a:pt x="72782" y="234579"/>
                </a:cubicBezTo>
                <a:lnTo>
                  <a:pt x="2258762" y="234579"/>
                </a:lnTo>
                <a:lnTo>
                  <a:pt x="2430889" y="0"/>
                </a:lnTo>
                <a:lnTo>
                  <a:pt x="2603015" y="234579"/>
                </a:lnTo>
                <a:lnTo>
                  <a:pt x="4785820" y="234579"/>
                </a:lnTo>
                <a:cubicBezTo>
                  <a:pt x="4826016" y="234579"/>
                  <a:pt x="4858602" y="267165"/>
                  <a:pt x="4858602" y="307361"/>
                </a:cubicBezTo>
                <a:close/>
              </a:path>
            </a:pathLst>
          </a:custGeom>
          <a:solidFill>
            <a:srgbClr val="148DD9"/>
          </a:solidFill>
          <a:ln w="12700">
            <a:miter lim="400000"/>
          </a:ln>
        </p:spPr>
        <p:txBody>
          <a:bodyPr lIns="0" tIns="0" rIns="0" bIns="0" anchor="ctr"/>
          <a:lstStyle/>
          <a:p>
            <a:pPr fontAlgn="auto">
              <a:spcBef>
                <a:spcPts val="0"/>
              </a:spcBef>
              <a:spcAft>
                <a:spcPts val="0"/>
              </a:spcAft>
              <a:defRPr/>
            </a:pPr>
            <a:endParaRPr lang="en-US" sz="700" dirty="0">
              <a:solidFill>
                <a:srgbClr val="00A1E0"/>
              </a:solidFill>
              <a:latin typeface="+mn-lt"/>
              <a:ea typeface="+mn-ea"/>
              <a:cs typeface="+mn-cs"/>
            </a:endParaRPr>
          </a:p>
        </p:txBody>
      </p:sp>
      <p:sp>
        <p:nvSpPr>
          <p:cNvPr id="9" name="Title 1"/>
          <p:cNvSpPr>
            <a:spLocks noGrp="1"/>
          </p:cNvSpPr>
          <p:nvPr>
            <p:ph type="ctrTitle"/>
          </p:nvPr>
        </p:nvSpPr>
        <p:spPr>
          <a:xfrm>
            <a:off x="5909479" y="1596788"/>
            <a:ext cx="5138383" cy="1994104"/>
          </a:xfrm>
        </p:spPr>
        <p:txBody>
          <a:bodyPr>
            <a:noAutofit/>
          </a:bodyPr>
          <a:lstStyle>
            <a:lvl1pPr marL="0" algn="l" defTabSz="914400" rtl="0" eaLnBrk="1" latinLnBrk="0" hangingPunct="1">
              <a:lnSpc>
                <a:spcPct val="100000"/>
              </a:lnSpc>
              <a:spcBef>
                <a:spcPct val="0"/>
              </a:spcBef>
              <a:buNone/>
              <a:defRPr lang="en-US" sz="5400" b="0" kern="1200" spc="0" baseline="0" dirty="0">
                <a:solidFill>
                  <a:schemeClr val="bg1"/>
                </a:solidFill>
                <a:latin typeface="Salesforce Sans Light" panose="020B0305020202020203" pitchFamily="34" charset="0"/>
                <a:ea typeface="+mj-ea"/>
                <a:cs typeface="+mj-cs"/>
              </a:defRPr>
            </a:lvl1pPr>
          </a:lstStyle>
          <a:p>
            <a:r>
              <a:rPr lang="en-US" smtClean="0"/>
              <a:t>Click to edit Master title style</a:t>
            </a:r>
            <a:endParaRPr lang="en-US" dirty="0"/>
          </a:p>
        </p:txBody>
      </p:sp>
      <p:sp>
        <p:nvSpPr>
          <p:cNvPr id="6" name="Text Placeholder 2"/>
          <p:cNvSpPr>
            <a:spLocks noGrp="1"/>
          </p:cNvSpPr>
          <p:nvPr>
            <p:ph type="body" idx="11"/>
          </p:nvPr>
        </p:nvSpPr>
        <p:spPr>
          <a:xfrm>
            <a:off x="5909216" y="3678610"/>
            <a:ext cx="5145471" cy="715903"/>
          </a:xfrm>
        </p:spPr>
        <p:txBody>
          <a:bodyPr/>
          <a:lstStyle>
            <a:lvl1pPr marL="0" indent="0">
              <a:lnSpc>
                <a:spcPct val="100000"/>
              </a:lnSpc>
              <a:spcBef>
                <a:spcPts val="0"/>
              </a:spcBef>
              <a:spcAft>
                <a:spcPts val="0"/>
              </a:spcAft>
              <a:buNone/>
              <a:defRPr sz="2400" b="0">
                <a:solidFill>
                  <a:schemeClr val="bg2"/>
                </a:solidFill>
                <a:latin typeface="Salesforce Sans Light"/>
                <a:cs typeface="Salesforce Sans Ligh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2447911591"/>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peaker_slide_B">
    <p:bg>
      <p:bgPr>
        <a:solidFill>
          <a:schemeClr val="bg1"/>
        </a:solidFill>
        <a:effectLst/>
      </p:bgPr>
    </p:bg>
    <p:spTree>
      <p:nvGrpSpPr>
        <p:cNvPr id="1" name=""/>
        <p:cNvGrpSpPr/>
        <p:nvPr/>
      </p:nvGrpSpPr>
      <p:grpSpPr>
        <a:xfrm>
          <a:off x="0" y="0"/>
          <a:ext cx="0" cy="0"/>
          <a:chOff x="0" y="0"/>
          <a:chExt cx="0" cy="0"/>
        </a:xfrm>
      </p:grpSpPr>
      <p:sp>
        <p:nvSpPr>
          <p:cNvPr id="6" name="Rounded Rectangle 5"/>
          <p:cNvSpPr/>
          <p:nvPr userDrawn="1"/>
        </p:nvSpPr>
        <p:spPr>
          <a:xfrm>
            <a:off x="5336275" y="999699"/>
            <a:ext cx="6284794" cy="4858602"/>
          </a:xfrm>
          <a:prstGeom prst="roundRect">
            <a:avLst>
              <a:gd name="adj" fmla="val 1498"/>
            </a:avLst>
          </a:prstGeom>
          <a:solidFill>
            <a:schemeClr val="bg2">
              <a:alpha val="50000"/>
            </a:schemeClr>
          </a:solidFill>
          <a:ln w="12700">
            <a:miter lim="400000"/>
          </a:ln>
        </p:spPr>
        <p:txBody>
          <a:bodyPr wrap="square" lIns="0" tIns="0" rIns="0" bIns="0" anchor="ctr">
            <a:noAutofit/>
          </a:bodyPr>
          <a:lstStyle/>
          <a:p>
            <a:pPr lvl="0"/>
            <a:endParaRPr lang="en-US" sz="700" dirty="0" smtClean="0"/>
          </a:p>
        </p:txBody>
      </p:sp>
      <p:sp>
        <p:nvSpPr>
          <p:cNvPr id="4" name="Rounded Rectangle 8"/>
          <p:cNvSpPr>
            <a:spLocks noChangeArrowheads="1"/>
          </p:cNvSpPr>
          <p:nvPr/>
        </p:nvSpPr>
        <p:spPr bwMode="auto">
          <a:xfrm>
            <a:off x="5335588" y="1000125"/>
            <a:ext cx="6284912" cy="4857750"/>
          </a:xfrm>
          <a:prstGeom prst="roundRect">
            <a:avLst>
              <a:gd name="adj" fmla="val 1500"/>
            </a:avLst>
          </a:prstGeom>
          <a:solidFill>
            <a:schemeClr val="bg2">
              <a:alpha val="50195"/>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sz="700"/>
          </a:p>
        </p:txBody>
      </p:sp>
      <p:sp>
        <p:nvSpPr>
          <p:cNvPr id="5" name="Isosceles Triangle 9"/>
          <p:cNvSpPr>
            <a:spLocks noChangeArrowheads="1"/>
          </p:cNvSpPr>
          <p:nvPr/>
        </p:nvSpPr>
        <p:spPr bwMode="auto">
          <a:xfrm rot="16200000">
            <a:off x="5033963" y="3305175"/>
            <a:ext cx="358775" cy="244475"/>
          </a:xfrm>
          <a:prstGeom prst="triangle">
            <a:avLst>
              <a:gd name="adj" fmla="val 50000"/>
            </a:avLst>
          </a:prstGeom>
          <a:solidFill>
            <a:schemeClr val="bg2">
              <a:alpha val="50195"/>
            </a:schemeClr>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0" tIns="0" rIns="0" bIns="0" anchor="ctr"/>
          <a:lstStyle/>
          <a:p>
            <a:endParaRPr lang="en-US" sz="700"/>
          </a:p>
        </p:txBody>
      </p:sp>
      <p:sp>
        <p:nvSpPr>
          <p:cNvPr id="9" name="Title 1"/>
          <p:cNvSpPr>
            <a:spLocks noGrp="1"/>
          </p:cNvSpPr>
          <p:nvPr>
            <p:ph type="ctrTitle"/>
          </p:nvPr>
        </p:nvSpPr>
        <p:spPr>
          <a:xfrm>
            <a:off x="5909479" y="1596788"/>
            <a:ext cx="5138383" cy="1994104"/>
          </a:xfrm>
        </p:spPr>
        <p:txBody>
          <a:bodyPr>
            <a:noAutofit/>
          </a:bodyPr>
          <a:lstStyle>
            <a:lvl1pPr marL="0" algn="l" defTabSz="914400" rtl="0" eaLnBrk="1" latinLnBrk="0" hangingPunct="1">
              <a:lnSpc>
                <a:spcPct val="100000"/>
              </a:lnSpc>
              <a:spcBef>
                <a:spcPct val="0"/>
              </a:spcBef>
              <a:buNone/>
              <a:defRPr lang="en-US" sz="5400" b="0" kern="1200" spc="0" baseline="0" dirty="0">
                <a:solidFill>
                  <a:schemeClr val="accent1"/>
                </a:solidFill>
                <a:latin typeface="Salesforce Sans Light" panose="020B0305020202020203" pitchFamily="34" charset="0"/>
                <a:ea typeface="+mj-ea"/>
                <a:cs typeface="+mj-cs"/>
              </a:defRPr>
            </a:lvl1pPr>
          </a:lstStyle>
          <a:p>
            <a:r>
              <a:rPr lang="en-US" smtClean="0"/>
              <a:t>Click to edit Master title style</a:t>
            </a:r>
            <a:endParaRPr lang="en-US" dirty="0"/>
          </a:p>
        </p:txBody>
      </p:sp>
      <p:sp>
        <p:nvSpPr>
          <p:cNvPr id="7" name="Text Placeholder 2"/>
          <p:cNvSpPr>
            <a:spLocks noGrp="1"/>
          </p:cNvSpPr>
          <p:nvPr>
            <p:ph type="body" idx="11"/>
          </p:nvPr>
        </p:nvSpPr>
        <p:spPr>
          <a:xfrm>
            <a:off x="5909216" y="3689193"/>
            <a:ext cx="5145471" cy="715903"/>
          </a:xfrm>
        </p:spPr>
        <p:txBody>
          <a:bodyPr/>
          <a:lstStyle>
            <a:lvl1pPr marL="0" indent="0">
              <a:lnSpc>
                <a:spcPct val="100000"/>
              </a:lnSpc>
              <a:spcBef>
                <a:spcPts val="0"/>
              </a:spcBef>
              <a:spcAft>
                <a:spcPts val="0"/>
              </a:spcAft>
              <a:buNone/>
              <a:defRPr sz="2400" b="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Isosceles Triangle 7"/>
          <p:cNvSpPr/>
          <p:nvPr userDrawn="1"/>
        </p:nvSpPr>
        <p:spPr>
          <a:xfrm rot="16200000">
            <a:off x="5034644" y="3304790"/>
            <a:ext cx="358256" cy="245010"/>
          </a:xfrm>
          <a:prstGeom prst="triangle">
            <a:avLst/>
          </a:prstGeom>
          <a:solidFill>
            <a:schemeClr val="bg2">
              <a:alpha val="50000"/>
            </a:schemeClr>
          </a:solidFill>
          <a:ln w="12700">
            <a:miter lim="400000"/>
          </a:ln>
        </p:spPr>
        <p:txBody>
          <a:bodyPr wrap="square" lIns="0" tIns="0" rIns="0" bIns="0" anchor="ctr">
            <a:noAutofit/>
          </a:bodyPr>
          <a:lstStyle/>
          <a:p>
            <a:pPr lvl="0"/>
            <a:endParaRPr lang="en-US" sz="700" dirty="0" smtClean="0"/>
          </a:p>
        </p:txBody>
      </p:sp>
      <p:pic>
        <p:nvPicPr>
          <p:cNvPr id="10" name="Picture 9" descr="2015sf_Internal_Salesforce.org_RGB_Ver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3113" y="6010845"/>
            <a:ext cx="1436287" cy="661743"/>
          </a:xfrm>
          <a:prstGeom prst="rect">
            <a:avLst/>
          </a:prstGeom>
        </p:spPr>
      </p:pic>
    </p:spTree>
    <p:extLst>
      <p:ext uri="{BB962C8B-B14F-4D97-AF65-F5344CB8AC3E}">
        <p14:creationId xmlns:p14="http://schemas.microsoft.com/office/powerpoint/2010/main" val="362075270"/>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A">
    <p:spTree>
      <p:nvGrpSpPr>
        <p:cNvPr id="1" name=""/>
        <p:cNvGrpSpPr/>
        <p:nvPr/>
      </p:nvGrpSpPr>
      <p:grpSpPr>
        <a:xfrm>
          <a:off x="0" y="0"/>
          <a:ext cx="0" cy="0"/>
          <a:chOff x="0" y="0"/>
          <a:chExt cx="0" cy="0"/>
        </a:xfrm>
      </p:grpSpPr>
      <p:sp>
        <p:nvSpPr>
          <p:cNvPr id="3" name="Rectangle 2"/>
          <p:cNvSpPr/>
          <p:nvPr/>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spTree>
    <p:extLst>
      <p:ext uri="{BB962C8B-B14F-4D97-AF65-F5344CB8AC3E}">
        <p14:creationId xmlns:p14="http://schemas.microsoft.com/office/powerpoint/2010/main" val="2296075726"/>
      </p:ext>
    </p:extLst>
  </p:cSld>
  <p:clrMapOvr>
    <a:masterClrMapping/>
  </p:clrMapOvr>
  <p:transition spd="med">
    <p:fade/>
  </p:transition>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Blank B">
    <p:bg>
      <p:bgPr>
        <a:solidFill>
          <a:srgbClr val="032750"/>
        </a:solidFill>
        <a:effectLst/>
      </p:bgPr>
    </p:bg>
    <p:spTree>
      <p:nvGrpSpPr>
        <p:cNvPr id="1" name=""/>
        <p:cNvGrpSpPr/>
        <p:nvPr/>
      </p:nvGrpSpPr>
      <p:grpSpPr>
        <a:xfrm>
          <a:off x="0" y="0"/>
          <a:ext cx="0" cy="0"/>
          <a:chOff x="0" y="0"/>
          <a:chExt cx="0" cy="0"/>
        </a:xfrm>
      </p:grpSpPr>
      <p:sp>
        <p:nvSpPr>
          <p:cNvPr id="3" name="Rectangle 2"/>
          <p:cNvSpPr/>
          <p:nvPr/>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spTree>
    <p:extLst>
      <p:ext uri="{BB962C8B-B14F-4D97-AF65-F5344CB8AC3E}">
        <p14:creationId xmlns:p14="http://schemas.microsoft.com/office/powerpoint/2010/main" val="1269809871"/>
      </p:ext>
    </p:extLst>
  </p:cSld>
  <p:clrMapOvr>
    <a:masterClrMapping/>
  </p:clrMapOvr>
  <p:transition spd="med">
    <p:fade/>
  </p:transition>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1_Blank B">
    <p:bg>
      <p:bgPr>
        <a:solidFill>
          <a:srgbClr val="032750"/>
        </a:solidFill>
        <a:effectLst/>
      </p:bgPr>
    </p:bg>
    <p:spTree>
      <p:nvGrpSpPr>
        <p:cNvPr id="1" name=""/>
        <p:cNvGrpSpPr/>
        <p:nvPr/>
      </p:nvGrpSpPr>
      <p:grpSpPr>
        <a:xfrm>
          <a:off x="0" y="0"/>
          <a:ext cx="0" cy="0"/>
          <a:chOff x="0" y="0"/>
          <a:chExt cx="0" cy="0"/>
        </a:xfrm>
      </p:grpSpPr>
      <p:sp>
        <p:nvSpPr>
          <p:cNvPr id="3" name="Rectangle 2"/>
          <p:cNvSpPr/>
          <p:nvPr/>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1269809871"/>
      </p:ext>
    </p:extLst>
  </p:cSld>
  <p:clrMapOvr>
    <a:masterClrMapping/>
  </p:clrMapOvr>
  <p:transition spd="med">
    <p:fade/>
  </p:transition>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ustomer_Hero_A">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5349113" y="-1"/>
            <a:ext cx="6839712" cy="3819525"/>
          </a:xfrm>
          <a:prstGeom prst="rect">
            <a:avLst/>
          </a:prstGeom>
          <a:solidFill>
            <a:srgbClr val="032750"/>
          </a:solidFill>
        </p:spPr>
        <p:txBody>
          <a:bodyPr rIns="365760" rtlCol="0" anchor="ctr">
            <a:noAutofit/>
          </a:bodyPr>
          <a:lstStyle>
            <a:lvl1pPr algn="r">
              <a:defRPr baseline="0">
                <a:solidFill>
                  <a:schemeClr val="bg1"/>
                </a:solidFill>
              </a:defRPr>
            </a:lvl1pPr>
          </a:lstStyle>
          <a:p>
            <a:pPr lvl="0"/>
            <a:r>
              <a:rPr lang="en-US" noProof="0" dirty="0" smtClean="0"/>
              <a:t>Paste Picture in Box and Send Image to Back</a:t>
            </a:r>
            <a:endParaRPr lang="en-US" noProof="0" dirty="0"/>
          </a:p>
        </p:txBody>
      </p:sp>
      <p:sp>
        <p:nvSpPr>
          <p:cNvPr id="4" name="Text Placeholder 3"/>
          <p:cNvSpPr>
            <a:spLocks noGrp="1"/>
          </p:cNvSpPr>
          <p:nvPr>
            <p:ph type="body" sz="quarter" idx="22"/>
          </p:nvPr>
        </p:nvSpPr>
        <p:spPr>
          <a:xfrm>
            <a:off x="-1" y="-1"/>
            <a:ext cx="7642911" cy="3819525"/>
          </a:xfrm>
          <a:prstGeom prst="rect">
            <a:avLst/>
          </a:prstGeom>
          <a:gradFill>
            <a:gsLst>
              <a:gs pos="0">
                <a:srgbClr val="032750">
                  <a:alpha val="0"/>
                </a:srgbClr>
              </a:gs>
              <a:gs pos="27000">
                <a:srgbClr val="032750"/>
              </a:gs>
              <a:gs pos="100000">
                <a:srgbClr val="032750"/>
              </a:gs>
            </a:gsLst>
            <a:lin ang="10800000" scaled="1"/>
          </a:gradFill>
        </p:spPr>
        <p:txBody>
          <a:bodyPr lIns="457200" tIns="365760" rIns="1828800" bIns="914400"/>
          <a:lstStyle>
            <a:lvl1pPr marL="111125" indent="-111125">
              <a:lnSpc>
                <a:spcPct val="100000"/>
              </a:lnSpc>
              <a:spcBef>
                <a:spcPts val="0"/>
              </a:spcBef>
              <a:spcAft>
                <a:spcPts val="600"/>
              </a:spcAft>
              <a:buFont typeface="Arial" panose="020B0604020202020204" pitchFamily="34" charset="0"/>
              <a:buNone/>
              <a:defRPr sz="2800">
                <a:solidFill>
                  <a:schemeClr val="bg1"/>
                </a:solidFill>
                <a:latin typeface="Salesforce Sans Light" panose="020B0305020202020203" pitchFamily="34" charset="0"/>
              </a:defRPr>
            </a:lvl1pPr>
            <a:lvl2pPr marL="111125" indent="0">
              <a:spcBef>
                <a:spcPts val="0"/>
              </a:spcBef>
              <a:spcAft>
                <a:spcPts val="0"/>
              </a:spcAft>
              <a:buNone/>
              <a:tabLst/>
              <a:defRPr lang="en-US" sz="1600" kern="1200" spc="0" baseline="0" dirty="0" smtClean="0">
                <a:solidFill>
                  <a:schemeClr val="bg2"/>
                </a:solidFill>
                <a:latin typeface="Salesforce Sans"/>
                <a:ea typeface="+mn-ea"/>
                <a:cs typeface="+mn-cs"/>
              </a:defRPr>
            </a:lvl2pPr>
          </a:lstStyle>
          <a:p>
            <a:pPr lvl="0"/>
            <a:r>
              <a:rPr lang="en-US" smtClean="0"/>
              <a:t>Click to edit Master text styles</a:t>
            </a:r>
          </a:p>
          <a:p>
            <a:pPr lvl="1"/>
            <a:r>
              <a:rPr lang="en-US" smtClean="0"/>
              <a:t>Second level</a:t>
            </a:r>
          </a:p>
        </p:txBody>
      </p:sp>
      <p:sp>
        <p:nvSpPr>
          <p:cNvPr id="42" name="Title 3"/>
          <p:cNvSpPr>
            <a:spLocks noGrp="1"/>
          </p:cNvSpPr>
          <p:nvPr>
            <p:ph type="title"/>
          </p:nvPr>
        </p:nvSpPr>
        <p:spPr>
          <a:xfrm>
            <a:off x="576072" y="3922776"/>
            <a:ext cx="11045952" cy="987552"/>
          </a:xfrm>
        </p:spPr>
        <p:txBody>
          <a:bodyPr/>
          <a:lstStyle>
            <a:lvl1pPr>
              <a:defRPr sz="2800" spc="0">
                <a:latin typeface="+mn-lt"/>
              </a:defRPr>
            </a:lvl1pPr>
          </a:lstStyle>
          <a:p>
            <a:r>
              <a:rPr lang="en-US" smtClean="0"/>
              <a:t>Click to edit Master title style</a:t>
            </a:r>
            <a:endParaRPr lang="en-US" dirty="0"/>
          </a:p>
        </p:txBody>
      </p:sp>
      <p:sp>
        <p:nvSpPr>
          <p:cNvPr id="12" name="Picture Placeholder 11"/>
          <p:cNvSpPr>
            <a:spLocks noGrp="1"/>
          </p:cNvSpPr>
          <p:nvPr>
            <p:ph type="pic" sz="quarter" idx="20"/>
          </p:nvPr>
        </p:nvSpPr>
        <p:spPr>
          <a:xfrm>
            <a:off x="573089" y="2816352"/>
            <a:ext cx="1793674" cy="1216152"/>
          </a:xfrm>
          <a:prstGeom prst="rect">
            <a:avLst/>
          </a:prstGeom>
          <a:solidFill>
            <a:schemeClr val="bg1"/>
          </a:solidFill>
          <a:effectLst>
            <a:outerShdw blurRad="508000" dist="165100" dir="2700000" algn="ctr" rotWithShape="0">
              <a:srgbClr val="000000">
                <a:alpha val="12000"/>
              </a:srgbClr>
            </a:outerShdw>
          </a:effectLst>
        </p:spPr>
        <p:txBody>
          <a:bodyPr rtlCol="0" anchor="ctr">
            <a:noAutofit/>
          </a:bodyPr>
          <a:lstStyle>
            <a:lvl1pPr algn="ctr">
              <a:buNone/>
              <a:defRPr>
                <a:solidFill>
                  <a:schemeClr val="bg1"/>
                </a:solidFill>
              </a:defRPr>
            </a:lvl1pPr>
          </a:lstStyle>
          <a:p>
            <a:pPr lvl="0"/>
            <a:r>
              <a:rPr lang="en-US" noProof="0" smtClean="0"/>
              <a:t>Click icon to add picture</a:t>
            </a:r>
            <a:endParaRPr lang="en-US" noProof="0" dirty="0"/>
          </a:p>
        </p:txBody>
      </p:sp>
      <p:sp>
        <p:nvSpPr>
          <p:cNvPr id="5" name="Text Placeholder 4"/>
          <p:cNvSpPr>
            <a:spLocks noGrp="1"/>
          </p:cNvSpPr>
          <p:nvPr>
            <p:ph type="body" sz="quarter" idx="23"/>
          </p:nvPr>
        </p:nvSpPr>
        <p:spPr>
          <a:xfrm>
            <a:off x="576072" y="5047488"/>
            <a:ext cx="11045952" cy="1216152"/>
          </a:xfrm>
        </p:spPr>
        <p:txBody>
          <a:bodyPr/>
          <a:lstStyle>
            <a:lvl1pPr>
              <a:defRPr lang="en-US" spc="-10" smtClean="0"/>
            </a:lvl1pPr>
            <a:lvl2pPr>
              <a:defRPr lang="en-US" spc="-10" smtClean="0"/>
            </a:lvl2pPr>
            <a:lvl3pPr>
              <a:defRPr lang="en-US" spc="-10" smtClean="0"/>
            </a:lvl3pPr>
            <a:lvl4pPr>
              <a:defRPr lang="en-US" spc="-10" smtClean="0"/>
            </a:lvl4pPr>
            <a:lvl5pPr>
              <a:defRPr lang="en-US" spc="-1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7" name="Picture 6" descr="2015sf_Internal_Salesforce.org_RGB_Ver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3113" y="6010845"/>
            <a:ext cx="1436287" cy="661743"/>
          </a:xfrm>
          <a:prstGeom prst="rect">
            <a:avLst/>
          </a:prstGeom>
        </p:spPr>
      </p:pic>
    </p:spTree>
    <p:extLst>
      <p:ext uri="{BB962C8B-B14F-4D97-AF65-F5344CB8AC3E}">
        <p14:creationId xmlns:p14="http://schemas.microsoft.com/office/powerpoint/2010/main" val="1629983542"/>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ustomer_Hero_B">
    <p:spTree>
      <p:nvGrpSpPr>
        <p:cNvPr id="1" name=""/>
        <p:cNvGrpSpPr/>
        <p:nvPr/>
      </p:nvGrpSpPr>
      <p:grpSpPr>
        <a:xfrm>
          <a:off x="0" y="0"/>
          <a:ext cx="0" cy="0"/>
          <a:chOff x="0" y="0"/>
          <a:chExt cx="0" cy="0"/>
        </a:xfrm>
      </p:grpSpPr>
      <p:sp>
        <p:nvSpPr>
          <p:cNvPr id="8" name="Picture Placeholder 7"/>
          <p:cNvSpPr>
            <a:spLocks noGrp="1"/>
          </p:cNvSpPr>
          <p:nvPr>
            <p:ph type="pic" sz="quarter" idx="17"/>
          </p:nvPr>
        </p:nvSpPr>
        <p:spPr>
          <a:xfrm>
            <a:off x="-7682" y="0"/>
            <a:ext cx="12204189" cy="3810000"/>
          </a:xfrm>
          <a:solidFill>
            <a:schemeClr val="bg1">
              <a:lumMod val="75000"/>
            </a:schemeClr>
          </a:solidFill>
        </p:spPr>
        <p:txBody>
          <a:bodyPr rtlCol="0" anchor="ctr">
            <a:noAutofit/>
          </a:bodyPr>
          <a:lstStyle>
            <a:lvl1pPr marL="0" indent="0" algn="ctr">
              <a:buNone/>
              <a:defRPr baseline="0">
                <a:solidFill>
                  <a:schemeClr val="bg1"/>
                </a:solidFill>
              </a:defRPr>
            </a:lvl1pPr>
          </a:lstStyle>
          <a:p>
            <a:pPr lvl="0"/>
            <a:r>
              <a:rPr lang="en-US" noProof="0" smtClean="0"/>
              <a:t>Click icon to add picture</a:t>
            </a:r>
            <a:endParaRPr lang="en-US" noProof="0" dirty="0"/>
          </a:p>
        </p:txBody>
      </p:sp>
      <p:sp>
        <p:nvSpPr>
          <p:cNvPr id="42" name="Title 3"/>
          <p:cNvSpPr>
            <a:spLocks noGrp="1"/>
          </p:cNvSpPr>
          <p:nvPr>
            <p:ph type="title"/>
          </p:nvPr>
        </p:nvSpPr>
        <p:spPr>
          <a:xfrm>
            <a:off x="576072" y="3922776"/>
            <a:ext cx="11045952" cy="987552"/>
          </a:xfrm>
        </p:spPr>
        <p:txBody>
          <a:bodyPr/>
          <a:lstStyle>
            <a:lvl1pPr>
              <a:defRPr sz="2800" spc="0">
                <a:latin typeface="+mn-lt"/>
              </a:defRPr>
            </a:lvl1pPr>
          </a:lstStyle>
          <a:p>
            <a:r>
              <a:rPr lang="en-US" smtClean="0"/>
              <a:t>Click to edit Master title style</a:t>
            </a:r>
            <a:endParaRPr lang="en-US" dirty="0"/>
          </a:p>
        </p:txBody>
      </p:sp>
      <p:sp>
        <p:nvSpPr>
          <p:cNvPr id="12" name="Picture Placeholder 11"/>
          <p:cNvSpPr>
            <a:spLocks noGrp="1"/>
          </p:cNvSpPr>
          <p:nvPr>
            <p:ph type="pic" sz="quarter" idx="20"/>
          </p:nvPr>
        </p:nvSpPr>
        <p:spPr>
          <a:xfrm>
            <a:off x="573089" y="2816352"/>
            <a:ext cx="1793674" cy="1216152"/>
          </a:xfrm>
          <a:prstGeom prst="rect">
            <a:avLst/>
          </a:prstGeom>
          <a:solidFill>
            <a:schemeClr val="bg1"/>
          </a:solidFill>
          <a:effectLst>
            <a:outerShdw blurRad="508000" dist="165100" dir="2700000" algn="ctr" rotWithShape="0">
              <a:srgbClr val="000000">
                <a:alpha val="12000"/>
              </a:srgbClr>
            </a:outerShdw>
          </a:effectLst>
        </p:spPr>
        <p:txBody>
          <a:bodyPr rtlCol="0" anchor="ctr">
            <a:noAutofit/>
          </a:bodyPr>
          <a:lstStyle>
            <a:lvl1pPr algn="ctr">
              <a:buNone/>
              <a:defRPr>
                <a:solidFill>
                  <a:srgbClr val="FFFFFF"/>
                </a:solidFill>
              </a:defRPr>
            </a:lvl1pPr>
          </a:lstStyle>
          <a:p>
            <a:pPr lvl="0"/>
            <a:r>
              <a:rPr lang="en-US" noProof="0" smtClean="0"/>
              <a:t>Click icon to add picture</a:t>
            </a:r>
            <a:endParaRPr lang="en-US" noProof="0" dirty="0"/>
          </a:p>
        </p:txBody>
      </p:sp>
      <p:sp>
        <p:nvSpPr>
          <p:cNvPr id="5" name="Text Placeholder 4"/>
          <p:cNvSpPr>
            <a:spLocks noGrp="1"/>
          </p:cNvSpPr>
          <p:nvPr>
            <p:ph type="body" sz="quarter" idx="23"/>
          </p:nvPr>
        </p:nvSpPr>
        <p:spPr>
          <a:xfrm>
            <a:off x="576072" y="5047488"/>
            <a:ext cx="11045952" cy="1216152"/>
          </a:xfrm>
        </p:spPr>
        <p:txBody>
          <a:bodyPr/>
          <a:lstStyle>
            <a:lvl1pPr>
              <a:defRPr lang="en-US" spc="-10" smtClean="0"/>
            </a:lvl1pPr>
            <a:lvl2pPr>
              <a:defRPr lang="en-US" spc="-10" smtClean="0"/>
            </a:lvl2pPr>
            <a:lvl3pPr>
              <a:defRPr lang="en-US" spc="-10" smtClean="0"/>
            </a:lvl3pPr>
            <a:lvl4pPr>
              <a:defRPr lang="en-US" spc="-10" smtClean="0"/>
            </a:lvl4pPr>
            <a:lvl5pPr>
              <a:defRPr lang="en-US" spc="-1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descr="2015sf_Internal_Salesforce.org_RGB_Ver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3113" y="6010845"/>
            <a:ext cx="1436287" cy="661743"/>
          </a:xfrm>
          <a:prstGeom prst="rect">
            <a:avLst/>
          </a:prstGeom>
        </p:spPr>
      </p:pic>
    </p:spTree>
    <p:extLst>
      <p:ext uri="{BB962C8B-B14F-4D97-AF65-F5344CB8AC3E}">
        <p14:creationId xmlns:p14="http://schemas.microsoft.com/office/powerpoint/2010/main" val="4155586159"/>
      </p:ext>
    </p:extLst>
  </p:cSld>
  <p:clrMapOvr>
    <a:masterClrMapping/>
  </p:clrMapOvr>
  <p:transition spd="med">
    <p:fade/>
  </p:transition>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hank You_slide">
    <p:bg>
      <p:bgPr>
        <a:solidFill>
          <a:srgbClr val="032750"/>
        </a:solidFill>
        <a:effectLst/>
      </p:bgPr>
    </p:bg>
    <p:spTree>
      <p:nvGrpSpPr>
        <p:cNvPr id="1" name=""/>
        <p:cNvGrpSpPr/>
        <p:nvPr/>
      </p:nvGrpSpPr>
      <p:grpSpPr>
        <a:xfrm>
          <a:off x="0" y="0"/>
          <a:ext cx="0" cy="0"/>
          <a:chOff x="0" y="0"/>
          <a:chExt cx="0" cy="0"/>
        </a:xfrm>
      </p:grpSpPr>
      <p:sp>
        <p:nvSpPr>
          <p:cNvPr id="2" name="Shape 118"/>
          <p:cNvSpPr/>
          <p:nvPr/>
        </p:nvSpPr>
        <p:spPr>
          <a:xfrm>
            <a:off x="2830513" y="2051050"/>
            <a:ext cx="6527800" cy="27559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lIns="0" tIns="0" rIns="0" bIns="0" anchor="ctr"/>
          <a:lstStyle>
            <a:lvl1pPr defTabSz="584200">
              <a:defRPr sz="17000" spc="0">
                <a:latin typeface="+mn-lt"/>
                <a:ea typeface="+mn-ea"/>
                <a:cs typeface="+mn-cs"/>
                <a:sym typeface="Salesforce Sans Light"/>
              </a:defRPr>
            </a:lvl1pPr>
          </a:lstStyle>
          <a:p>
            <a:pPr algn="ctr" fontAlgn="auto">
              <a:spcBef>
                <a:spcPts val="0"/>
              </a:spcBef>
              <a:spcAft>
                <a:spcPts val="0"/>
              </a:spcAft>
              <a:defRPr sz="1800" spc="0">
                <a:solidFill>
                  <a:srgbClr val="000000"/>
                </a:solidFill>
              </a:defRPr>
            </a:pPr>
            <a:r>
              <a:rPr sz="8800" dirty="0">
                <a:solidFill>
                  <a:schemeClr val="bg1"/>
                </a:solidFill>
                <a:latin typeface="+mj-lt"/>
              </a:rPr>
              <a:t>thank </a:t>
            </a:r>
            <a:r>
              <a:rPr sz="8800" spc="300" dirty="0">
                <a:solidFill>
                  <a:schemeClr val="bg1"/>
                </a:solidFill>
                <a:latin typeface="+mj-lt"/>
              </a:rPr>
              <a:t>y   u</a:t>
            </a:r>
          </a:p>
        </p:txBody>
      </p:sp>
      <p:sp>
        <p:nvSpPr>
          <p:cNvPr id="6" name="Freeform 2"/>
          <p:cNvSpPr>
            <a:spLocks noChangeArrowheads="1"/>
          </p:cNvSpPr>
          <p:nvPr userDrawn="1"/>
        </p:nvSpPr>
        <p:spPr bwMode="auto">
          <a:xfrm>
            <a:off x="7216939" y="3250890"/>
            <a:ext cx="814832" cy="574198"/>
          </a:xfrm>
          <a:custGeom>
            <a:avLst/>
            <a:gdLst>
              <a:gd name="T0" fmla="*/ 208 w 3077"/>
              <a:gd name="T1" fmla="*/ 594 h 2146"/>
              <a:gd name="T2" fmla="*/ 257 w 3077"/>
              <a:gd name="T3" fmla="*/ 831 h 2146"/>
              <a:gd name="T4" fmla="*/ 0 w 3077"/>
              <a:gd name="T5" fmla="*/ 1278 h 2146"/>
              <a:gd name="T6" fmla="*/ 514 w 3077"/>
              <a:gd name="T7" fmla="*/ 1795 h 2146"/>
              <a:gd name="T8" fmla="*/ 619 w 3077"/>
              <a:gd name="T9" fmla="*/ 1784 h 2146"/>
              <a:gd name="T10" fmla="*/ 1138 w 3077"/>
              <a:gd name="T11" fmla="*/ 2145 h 2146"/>
              <a:gd name="T12" fmla="*/ 1647 w 3077"/>
              <a:gd name="T13" fmla="*/ 1809 h 2146"/>
              <a:gd name="T14" fmla="*/ 1859 w 3077"/>
              <a:gd name="T15" fmla="*/ 1858 h 2146"/>
              <a:gd name="T16" fmla="*/ 2283 w 3077"/>
              <a:gd name="T17" fmla="*/ 1610 h 2146"/>
              <a:gd name="T18" fmla="*/ 2413 w 3077"/>
              <a:gd name="T19" fmla="*/ 1623 h 2146"/>
              <a:gd name="T20" fmla="*/ 3076 w 3077"/>
              <a:gd name="T21" fmla="*/ 957 h 2146"/>
              <a:gd name="T22" fmla="*/ 2413 w 3077"/>
              <a:gd name="T23" fmla="*/ 290 h 2146"/>
              <a:gd name="T24" fmla="*/ 2145 w 3077"/>
              <a:gd name="T25" fmla="*/ 347 h 2146"/>
              <a:gd name="T26" fmla="*/ 1670 w 3077"/>
              <a:gd name="T27" fmla="*/ 67 h 2146"/>
              <a:gd name="T28" fmla="*/ 1280 w 3077"/>
              <a:gd name="T29" fmla="*/ 234 h 2146"/>
              <a:gd name="T30" fmla="*/ 805 w 3077"/>
              <a:gd name="T31" fmla="*/ 0 h 2146"/>
              <a:gd name="T32" fmla="*/ 208 w 3077"/>
              <a:gd name="T33" fmla="*/ 594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77" h="2146">
                <a:moveTo>
                  <a:pt x="208" y="594"/>
                </a:moveTo>
                <a:cubicBezTo>
                  <a:pt x="208" y="678"/>
                  <a:pt x="225" y="758"/>
                  <a:pt x="257" y="831"/>
                </a:cubicBezTo>
                <a:cubicBezTo>
                  <a:pt x="103" y="920"/>
                  <a:pt x="0" y="1087"/>
                  <a:pt x="0" y="1278"/>
                </a:cubicBezTo>
                <a:cubicBezTo>
                  <a:pt x="0" y="1564"/>
                  <a:pt x="230" y="1795"/>
                  <a:pt x="514" y="1795"/>
                </a:cubicBezTo>
                <a:cubicBezTo>
                  <a:pt x="550" y="1795"/>
                  <a:pt x="585" y="1791"/>
                  <a:pt x="619" y="1784"/>
                </a:cubicBezTo>
                <a:cubicBezTo>
                  <a:pt x="697" y="1995"/>
                  <a:pt x="900" y="2145"/>
                  <a:pt x="1138" y="2145"/>
                </a:cubicBezTo>
                <a:cubicBezTo>
                  <a:pt x="1367" y="2145"/>
                  <a:pt x="1563" y="2006"/>
                  <a:pt x="1647" y="1809"/>
                </a:cubicBezTo>
                <a:cubicBezTo>
                  <a:pt x="1711" y="1840"/>
                  <a:pt x="1783" y="1858"/>
                  <a:pt x="1859" y="1858"/>
                </a:cubicBezTo>
                <a:cubicBezTo>
                  <a:pt x="2041" y="1858"/>
                  <a:pt x="2199" y="1758"/>
                  <a:pt x="2283" y="1610"/>
                </a:cubicBezTo>
                <a:cubicBezTo>
                  <a:pt x="2325" y="1619"/>
                  <a:pt x="2368" y="1623"/>
                  <a:pt x="2413" y="1623"/>
                </a:cubicBezTo>
                <a:cubicBezTo>
                  <a:pt x="2779" y="1623"/>
                  <a:pt x="3076" y="1325"/>
                  <a:pt x="3076" y="957"/>
                </a:cubicBezTo>
                <a:cubicBezTo>
                  <a:pt x="3076" y="589"/>
                  <a:pt x="2779" y="290"/>
                  <a:pt x="2413" y="290"/>
                </a:cubicBezTo>
                <a:cubicBezTo>
                  <a:pt x="2318" y="290"/>
                  <a:pt x="2227" y="311"/>
                  <a:pt x="2145" y="347"/>
                </a:cubicBezTo>
                <a:cubicBezTo>
                  <a:pt x="2051" y="180"/>
                  <a:pt x="1873" y="67"/>
                  <a:pt x="1670" y="67"/>
                </a:cubicBezTo>
                <a:cubicBezTo>
                  <a:pt x="1518" y="67"/>
                  <a:pt x="1380" y="131"/>
                  <a:pt x="1280" y="234"/>
                </a:cubicBezTo>
                <a:cubicBezTo>
                  <a:pt x="1171" y="92"/>
                  <a:pt x="999" y="0"/>
                  <a:pt x="805" y="0"/>
                </a:cubicBezTo>
                <a:cubicBezTo>
                  <a:pt x="475" y="0"/>
                  <a:pt x="208" y="266"/>
                  <a:pt x="208" y="594"/>
                </a:cubicBezTo>
              </a:path>
            </a:pathLst>
          </a:custGeom>
          <a:solidFill>
            <a:srgbClr val="158BD1"/>
          </a:solidFill>
          <a:ln>
            <a:noFill/>
          </a:ln>
          <a:effectLst/>
          <a:extLst/>
        </p:spPr>
        <p:txBody>
          <a:bodyPr wrap="none" anchor="ctr"/>
          <a:lstStyle/>
          <a:p>
            <a:endParaRPr lang="en-US"/>
          </a:p>
        </p:txBody>
      </p:sp>
      <p:sp>
        <p:nvSpPr>
          <p:cNvPr id="4" name="Rectangle 3"/>
          <p:cNvSpPr/>
          <p:nvPr userDrawn="1"/>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0776" y="6010845"/>
            <a:ext cx="1436287" cy="661742"/>
          </a:xfrm>
          <a:prstGeom prst="rect">
            <a:avLst/>
          </a:prstGeom>
        </p:spPr>
      </p:pic>
    </p:spTree>
    <p:extLst>
      <p:ext uri="{BB962C8B-B14F-4D97-AF65-F5344CB8AC3E}">
        <p14:creationId xmlns:p14="http://schemas.microsoft.com/office/powerpoint/2010/main" val="2375365316"/>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Thank You_slide">
    <p:bg>
      <p:bgPr>
        <a:solidFill>
          <a:srgbClr val="032750"/>
        </a:solidFill>
        <a:effectLst/>
      </p:bgPr>
    </p:bg>
    <p:spTree>
      <p:nvGrpSpPr>
        <p:cNvPr id="1" name=""/>
        <p:cNvGrpSpPr/>
        <p:nvPr/>
      </p:nvGrpSpPr>
      <p:grpSpPr>
        <a:xfrm>
          <a:off x="0" y="0"/>
          <a:ext cx="0" cy="0"/>
          <a:chOff x="0" y="0"/>
          <a:chExt cx="0" cy="0"/>
        </a:xfrm>
      </p:grpSpPr>
      <p:sp>
        <p:nvSpPr>
          <p:cNvPr id="2" name="Shape 118"/>
          <p:cNvSpPr/>
          <p:nvPr/>
        </p:nvSpPr>
        <p:spPr>
          <a:xfrm>
            <a:off x="2778998" y="2733622"/>
            <a:ext cx="6527800" cy="27559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lIns="0" tIns="0" rIns="0" bIns="0" anchor="ctr"/>
          <a:lstStyle>
            <a:lvl1pPr defTabSz="584200">
              <a:defRPr sz="17000" spc="0">
                <a:latin typeface="+mn-lt"/>
                <a:ea typeface="+mn-ea"/>
                <a:cs typeface="+mn-cs"/>
                <a:sym typeface="Salesforce Sans Light"/>
              </a:defRPr>
            </a:lvl1pPr>
          </a:lstStyle>
          <a:p>
            <a:pPr algn="ctr" fontAlgn="auto">
              <a:spcBef>
                <a:spcPts val="0"/>
              </a:spcBef>
              <a:spcAft>
                <a:spcPts val="0"/>
              </a:spcAft>
              <a:defRPr sz="1800" spc="0">
                <a:solidFill>
                  <a:srgbClr val="000000"/>
                </a:solidFill>
              </a:defRPr>
            </a:pPr>
            <a:r>
              <a:rPr sz="8800" dirty="0">
                <a:solidFill>
                  <a:schemeClr val="bg1"/>
                </a:solidFill>
                <a:latin typeface="+mj-lt"/>
              </a:rPr>
              <a:t>thank </a:t>
            </a:r>
            <a:r>
              <a:rPr sz="8800" spc="300" dirty="0">
                <a:solidFill>
                  <a:schemeClr val="bg1"/>
                </a:solidFill>
                <a:latin typeface="+mj-lt"/>
              </a:rPr>
              <a:t>y   u</a:t>
            </a:r>
          </a:p>
        </p:txBody>
      </p:sp>
      <p:sp>
        <p:nvSpPr>
          <p:cNvPr id="6" name="Freeform 2"/>
          <p:cNvSpPr>
            <a:spLocks noChangeArrowheads="1"/>
          </p:cNvSpPr>
          <p:nvPr userDrawn="1"/>
        </p:nvSpPr>
        <p:spPr bwMode="auto">
          <a:xfrm>
            <a:off x="7165424" y="3933462"/>
            <a:ext cx="814832" cy="574198"/>
          </a:xfrm>
          <a:custGeom>
            <a:avLst/>
            <a:gdLst>
              <a:gd name="T0" fmla="*/ 208 w 3077"/>
              <a:gd name="T1" fmla="*/ 594 h 2146"/>
              <a:gd name="T2" fmla="*/ 257 w 3077"/>
              <a:gd name="T3" fmla="*/ 831 h 2146"/>
              <a:gd name="T4" fmla="*/ 0 w 3077"/>
              <a:gd name="T5" fmla="*/ 1278 h 2146"/>
              <a:gd name="T6" fmla="*/ 514 w 3077"/>
              <a:gd name="T7" fmla="*/ 1795 h 2146"/>
              <a:gd name="T8" fmla="*/ 619 w 3077"/>
              <a:gd name="T9" fmla="*/ 1784 h 2146"/>
              <a:gd name="T10" fmla="*/ 1138 w 3077"/>
              <a:gd name="T11" fmla="*/ 2145 h 2146"/>
              <a:gd name="T12" fmla="*/ 1647 w 3077"/>
              <a:gd name="T13" fmla="*/ 1809 h 2146"/>
              <a:gd name="T14" fmla="*/ 1859 w 3077"/>
              <a:gd name="T15" fmla="*/ 1858 h 2146"/>
              <a:gd name="T16" fmla="*/ 2283 w 3077"/>
              <a:gd name="T17" fmla="*/ 1610 h 2146"/>
              <a:gd name="T18" fmla="*/ 2413 w 3077"/>
              <a:gd name="T19" fmla="*/ 1623 h 2146"/>
              <a:gd name="T20" fmla="*/ 3076 w 3077"/>
              <a:gd name="T21" fmla="*/ 957 h 2146"/>
              <a:gd name="T22" fmla="*/ 2413 w 3077"/>
              <a:gd name="T23" fmla="*/ 290 h 2146"/>
              <a:gd name="T24" fmla="*/ 2145 w 3077"/>
              <a:gd name="T25" fmla="*/ 347 h 2146"/>
              <a:gd name="T26" fmla="*/ 1670 w 3077"/>
              <a:gd name="T27" fmla="*/ 67 h 2146"/>
              <a:gd name="T28" fmla="*/ 1280 w 3077"/>
              <a:gd name="T29" fmla="*/ 234 h 2146"/>
              <a:gd name="T30" fmla="*/ 805 w 3077"/>
              <a:gd name="T31" fmla="*/ 0 h 2146"/>
              <a:gd name="T32" fmla="*/ 208 w 3077"/>
              <a:gd name="T33" fmla="*/ 594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77" h="2146">
                <a:moveTo>
                  <a:pt x="208" y="594"/>
                </a:moveTo>
                <a:cubicBezTo>
                  <a:pt x="208" y="678"/>
                  <a:pt x="225" y="758"/>
                  <a:pt x="257" y="831"/>
                </a:cubicBezTo>
                <a:cubicBezTo>
                  <a:pt x="103" y="920"/>
                  <a:pt x="0" y="1087"/>
                  <a:pt x="0" y="1278"/>
                </a:cubicBezTo>
                <a:cubicBezTo>
                  <a:pt x="0" y="1564"/>
                  <a:pt x="230" y="1795"/>
                  <a:pt x="514" y="1795"/>
                </a:cubicBezTo>
                <a:cubicBezTo>
                  <a:pt x="550" y="1795"/>
                  <a:pt x="585" y="1791"/>
                  <a:pt x="619" y="1784"/>
                </a:cubicBezTo>
                <a:cubicBezTo>
                  <a:pt x="697" y="1995"/>
                  <a:pt x="900" y="2145"/>
                  <a:pt x="1138" y="2145"/>
                </a:cubicBezTo>
                <a:cubicBezTo>
                  <a:pt x="1367" y="2145"/>
                  <a:pt x="1563" y="2006"/>
                  <a:pt x="1647" y="1809"/>
                </a:cubicBezTo>
                <a:cubicBezTo>
                  <a:pt x="1711" y="1840"/>
                  <a:pt x="1783" y="1858"/>
                  <a:pt x="1859" y="1858"/>
                </a:cubicBezTo>
                <a:cubicBezTo>
                  <a:pt x="2041" y="1858"/>
                  <a:pt x="2199" y="1758"/>
                  <a:pt x="2283" y="1610"/>
                </a:cubicBezTo>
                <a:cubicBezTo>
                  <a:pt x="2325" y="1619"/>
                  <a:pt x="2368" y="1623"/>
                  <a:pt x="2413" y="1623"/>
                </a:cubicBezTo>
                <a:cubicBezTo>
                  <a:pt x="2779" y="1623"/>
                  <a:pt x="3076" y="1325"/>
                  <a:pt x="3076" y="957"/>
                </a:cubicBezTo>
                <a:cubicBezTo>
                  <a:pt x="3076" y="589"/>
                  <a:pt x="2779" y="290"/>
                  <a:pt x="2413" y="290"/>
                </a:cubicBezTo>
                <a:cubicBezTo>
                  <a:pt x="2318" y="290"/>
                  <a:pt x="2227" y="311"/>
                  <a:pt x="2145" y="347"/>
                </a:cubicBezTo>
                <a:cubicBezTo>
                  <a:pt x="2051" y="180"/>
                  <a:pt x="1873" y="67"/>
                  <a:pt x="1670" y="67"/>
                </a:cubicBezTo>
                <a:cubicBezTo>
                  <a:pt x="1518" y="67"/>
                  <a:pt x="1380" y="131"/>
                  <a:pt x="1280" y="234"/>
                </a:cubicBezTo>
                <a:cubicBezTo>
                  <a:pt x="1171" y="92"/>
                  <a:pt x="999" y="0"/>
                  <a:pt x="805" y="0"/>
                </a:cubicBezTo>
                <a:cubicBezTo>
                  <a:pt x="475" y="0"/>
                  <a:pt x="208" y="266"/>
                  <a:pt x="208" y="594"/>
                </a:cubicBezTo>
              </a:path>
            </a:pathLst>
          </a:custGeom>
          <a:solidFill>
            <a:srgbClr val="158BD1"/>
          </a:solidFill>
          <a:ln>
            <a:noFill/>
          </a:ln>
          <a:effectLst/>
          <a:extLst/>
        </p:spPr>
        <p:txBody>
          <a:bodyPr wrap="none" anchor="ctr"/>
          <a:lstStyle/>
          <a:p>
            <a:endParaRPr lang="en-US"/>
          </a:p>
        </p:txBody>
      </p:sp>
      <p:sp>
        <p:nvSpPr>
          <p:cNvPr id="4" name="Rectangle 3"/>
          <p:cNvSpPr/>
          <p:nvPr userDrawn="1"/>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48949" y="1387319"/>
            <a:ext cx="2987899" cy="1376618"/>
          </a:xfrm>
          <a:prstGeom prst="rect">
            <a:avLst/>
          </a:prstGeom>
        </p:spPr>
      </p:pic>
    </p:spTree>
    <p:extLst>
      <p:ext uri="{BB962C8B-B14F-4D97-AF65-F5344CB8AC3E}">
        <p14:creationId xmlns:p14="http://schemas.microsoft.com/office/powerpoint/2010/main" val="2375365316"/>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rawing Guides">
    <p:spTree>
      <p:nvGrpSpPr>
        <p:cNvPr id="1" name=""/>
        <p:cNvGrpSpPr/>
        <p:nvPr/>
      </p:nvGrpSpPr>
      <p:grpSpPr>
        <a:xfrm>
          <a:off x="0" y="0"/>
          <a:ext cx="0" cy="0"/>
          <a:chOff x="0" y="0"/>
          <a:chExt cx="0" cy="0"/>
        </a:xfrm>
      </p:grpSpPr>
      <p:cxnSp>
        <p:nvCxnSpPr>
          <p:cNvPr id="3" name="Straight Connector 2"/>
          <p:cNvCxnSpPr/>
          <p:nvPr/>
        </p:nvCxnSpPr>
        <p:spPr>
          <a:xfrm>
            <a:off x="581025" y="0"/>
            <a:ext cx="0" cy="6858000"/>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1618913" y="-1588"/>
            <a:ext cx="0" cy="6858001"/>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a:off x="6094413" y="-102130"/>
            <a:ext cx="0" cy="12188825"/>
          </a:xfrm>
          <a:prstGeom prst="line">
            <a:avLst/>
          </a:prstGeom>
          <a:ln w="6350">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6200000">
            <a:off x="6094413" y="-4336462"/>
            <a:ext cx="0" cy="12188825"/>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115175" y="2289702"/>
            <a:ext cx="4433888" cy="3538537"/>
          </a:xfrm>
          <a:prstGeom prst="rect">
            <a:avLst/>
          </a:prstGeom>
        </p:spPr>
        <p:txBody>
          <a:bodyPr lIns="121893" tIns="60947" rIns="121893" bIns="60947">
            <a:spAutoFit/>
          </a:bodyPr>
          <a:lstStyle/>
          <a:p>
            <a:pPr defTabSz="542925">
              <a:spcBef>
                <a:spcPts val="800"/>
              </a:spcBef>
            </a:pPr>
            <a:r>
              <a:rPr lang="en-US" sz="1600" b="1">
                <a:solidFill>
                  <a:srgbClr val="00A1E0"/>
                </a:solidFill>
                <a:cs typeface="Salesforce Sans" charset="0"/>
              </a:rPr>
              <a:t>Realigning Guides</a:t>
            </a:r>
            <a:endParaRPr lang="en-US" sz="1600">
              <a:solidFill>
                <a:srgbClr val="00A1E0"/>
              </a:solidFill>
              <a:cs typeface="Salesforce Sans" charset="0"/>
            </a:endParaRPr>
          </a:p>
          <a:p>
            <a:pPr defTabSz="542925">
              <a:spcBef>
                <a:spcPts val="800"/>
              </a:spcBef>
            </a:pPr>
            <a:r>
              <a:rPr lang="en-US" sz="1200">
                <a:solidFill>
                  <a:schemeClr val="accent2"/>
                </a:solidFill>
                <a:cs typeface="Salesforce Sans" charset="0"/>
              </a:rPr>
              <a:t>Guides can can easily be bumped and moved accidentally.  </a:t>
            </a:r>
          </a:p>
          <a:p>
            <a:pPr defTabSz="542925">
              <a:spcBef>
                <a:spcPts val="800"/>
              </a:spcBef>
            </a:pPr>
            <a:r>
              <a:rPr lang="en-US" sz="1200">
                <a:solidFill>
                  <a:schemeClr val="accent2"/>
                </a:solidFill>
                <a:cs typeface="Salesforce Sans" charset="0"/>
              </a:rPr>
              <a:t>This slide layout show you how to reset your guides. </a:t>
            </a:r>
          </a:p>
          <a:p>
            <a:pPr defTabSz="542925">
              <a:spcBef>
                <a:spcPts val="800"/>
              </a:spcBef>
            </a:pPr>
            <a:r>
              <a:rPr lang="en-US" sz="1200" b="1">
                <a:solidFill>
                  <a:schemeClr val="accent2"/>
                </a:solidFill>
                <a:cs typeface="Salesforce Sans" charset="0"/>
              </a:rPr>
              <a:t>NOTE: </a:t>
            </a:r>
            <a:r>
              <a:rPr lang="en-US" sz="1200">
                <a:solidFill>
                  <a:schemeClr val="accent2"/>
                </a:solidFill>
                <a:cs typeface="Salesforce Sans" charset="0"/>
              </a:rPr>
              <a:t>When working on any older deck, be sure to check and ensure that the guides in your deck are set.</a:t>
            </a:r>
          </a:p>
          <a:p>
            <a:pPr defTabSz="542925">
              <a:spcBef>
                <a:spcPts val="800"/>
              </a:spcBef>
              <a:buFont typeface="Salesforce Sans" charset="0"/>
              <a:buAutoNum type="arabicPeriod"/>
            </a:pPr>
            <a:r>
              <a:rPr lang="en-US" sz="1200" b="1">
                <a:solidFill>
                  <a:schemeClr val="accent2"/>
                </a:solidFill>
                <a:cs typeface="Salesforce Sans" charset="0"/>
              </a:rPr>
              <a:t>Turn on your guides </a:t>
            </a:r>
          </a:p>
          <a:p>
            <a:pPr defTabSz="542925">
              <a:spcBef>
                <a:spcPts val="800"/>
              </a:spcBef>
              <a:buFont typeface="Salesforce Sans" charset="0"/>
              <a:buAutoNum type="arabicPeriod" startAt="2"/>
            </a:pPr>
            <a:r>
              <a:rPr lang="en-US" sz="1200" b="1">
                <a:solidFill>
                  <a:schemeClr val="accent2"/>
                </a:solidFill>
                <a:cs typeface="Salesforce Sans" charset="0"/>
              </a:rPr>
              <a:t>Insert a new slide the using the Guide Layout slide option.</a:t>
            </a:r>
          </a:p>
          <a:p>
            <a:pPr defTabSz="542925">
              <a:spcBef>
                <a:spcPts val="800"/>
              </a:spcBef>
              <a:buFont typeface="Salesforce Sans" charset="0"/>
              <a:buAutoNum type="arabicPeriod" startAt="2"/>
            </a:pPr>
            <a:r>
              <a:rPr lang="en-US" sz="1200" b="1">
                <a:solidFill>
                  <a:schemeClr val="accent2"/>
                </a:solidFill>
                <a:cs typeface="Salesforce Sans" charset="0"/>
              </a:rPr>
              <a:t>Do your guides align with the orange lines in the new slide?  </a:t>
            </a:r>
            <a:r>
              <a:rPr lang="en-US" sz="1200">
                <a:solidFill>
                  <a:schemeClr val="accent2"/>
                </a:solidFill>
                <a:cs typeface="Salesforce Sans" charset="0"/>
              </a:rPr>
              <a:t>If yes, your guides are set, if not, proceed then realign each of the lines to line up with the lines shown on this page. </a:t>
            </a:r>
          </a:p>
          <a:p>
            <a:pPr defTabSz="542925">
              <a:spcBef>
                <a:spcPts val="800"/>
              </a:spcBef>
              <a:buFont typeface="Salesforce Sans" charset="0"/>
              <a:buAutoNum type="arabicPeriod" startAt="2"/>
            </a:pPr>
            <a:r>
              <a:rPr lang="en-US" sz="1200" b="1">
                <a:solidFill>
                  <a:schemeClr val="accent2"/>
                </a:solidFill>
                <a:cs typeface="Salesforce Sans" charset="0"/>
              </a:rPr>
              <a:t>Once guides are reset, delete the Guide Layout Slide</a:t>
            </a:r>
          </a:p>
          <a:p>
            <a:pPr defTabSz="542925">
              <a:spcBef>
                <a:spcPts val="800"/>
              </a:spcBef>
            </a:pPr>
            <a:endParaRPr lang="en-US" sz="1300">
              <a:solidFill>
                <a:schemeClr val="accent2"/>
              </a:solidFill>
              <a:cs typeface="Salesforce Sans" charset="0"/>
            </a:endParaRPr>
          </a:p>
          <a:p>
            <a:pPr defTabSz="542925">
              <a:spcBef>
                <a:spcPts val="800"/>
              </a:spcBef>
            </a:pPr>
            <a:endParaRPr lang="en-US" sz="1300">
              <a:solidFill>
                <a:schemeClr val="accent2"/>
              </a:solidFill>
              <a:cs typeface="Salesforce Sans" charset="0"/>
            </a:endParaRPr>
          </a:p>
        </p:txBody>
      </p:sp>
      <p:sp>
        <p:nvSpPr>
          <p:cNvPr id="8" name="Right Arrow 7"/>
          <p:cNvSpPr/>
          <p:nvPr/>
        </p:nvSpPr>
        <p:spPr>
          <a:xfrm rot="8100000" flipH="1">
            <a:off x="11244280" y="1765038"/>
            <a:ext cx="364585" cy="373248"/>
          </a:xfrm>
          <a:prstGeom prst="rightArrow">
            <a:avLst/>
          </a:prstGeom>
          <a:solidFill>
            <a:schemeClr val="accent5"/>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VAG Rounded Std Light"/>
            </a:endParaRPr>
          </a:p>
        </p:txBody>
      </p:sp>
      <p:sp>
        <p:nvSpPr>
          <p:cNvPr id="9" name="Right Arrow 8"/>
          <p:cNvSpPr/>
          <p:nvPr/>
        </p:nvSpPr>
        <p:spPr>
          <a:xfrm rot="13500000">
            <a:off x="580245" y="1765038"/>
            <a:ext cx="364585" cy="373248"/>
          </a:xfrm>
          <a:prstGeom prst="rightArrow">
            <a:avLst/>
          </a:prstGeom>
          <a:solidFill>
            <a:schemeClr val="accent5"/>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VAG Rounded Std Light"/>
            </a:endParaRPr>
          </a:p>
        </p:txBody>
      </p:sp>
      <p:sp>
        <p:nvSpPr>
          <p:cNvPr id="10" name="Right Arrow 9"/>
          <p:cNvSpPr/>
          <p:nvPr/>
        </p:nvSpPr>
        <p:spPr>
          <a:xfrm rot="13500000" flipH="1" flipV="1">
            <a:off x="11244279" y="5638833"/>
            <a:ext cx="364585" cy="373248"/>
          </a:xfrm>
          <a:prstGeom prst="rightArrow">
            <a:avLst/>
          </a:prstGeom>
          <a:solidFill>
            <a:schemeClr val="accent5"/>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VAG Rounded Std Light"/>
            </a:endParaRPr>
          </a:p>
        </p:txBody>
      </p:sp>
      <p:sp>
        <p:nvSpPr>
          <p:cNvPr id="11" name="Right Arrow 10"/>
          <p:cNvSpPr/>
          <p:nvPr/>
        </p:nvSpPr>
        <p:spPr>
          <a:xfrm rot="8100000" flipV="1">
            <a:off x="580245" y="5638833"/>
            <a:ext cx="364585" cy="373248"/>
          </a:xfrm>
          <a:prstGeom prst="rightArrow">
            <a:avLst/>
          </a:prstGeom>
          <a:solidFill>
            <a:schemeClr val="accent5"/>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VAG Rounded Std Light"/>
            </a:endParaRPr>
          </a:p>
        </p:txBody>
      </p:sp>
      <p:sp>
        <p:nvSpPr>
          <p:cNvPr id="12" name="Content Placeholder 16"/>
          <p:cNvSpPr txBox="1">
            <a:spLocks/>
          </p:cNvSpPr>
          <p:nvPr/>
        </p:nvSpPr>
        <p:spPr>
          <a:xfrm>
            <a:off x="1117600" y="2289702"/>
            <a:ext cx="4724400" cy="3525837"/>
          </a:xfrm>
          <a:prstGeom prst="rect">
            <a:avLst/>
          </a:prstGeom>
        </p:spPr>
        <p:txBody>
          <a:bodyPr lIns="121893" tIns="60947" rIns="121893" bIns="60947"/>
          <a:lstStyle>
            <a:lvl1pPr marL="0" indent="0" algn="l" defTabSz="457177" rtl="0" eaLnBrk="1" latinLnBrk="0" hangingPunct="1">
              <a:spcBef>
                <a:spcPts val="1200"/>
              </a:spcBef>
              <a:buFont typeface="Arial"/>
              <a:buNone/>
              <a:defRPr sz="2400" kern="1200">
                <a:solidFill>
                  <a:schemeClr val="accent3"/>
                </a:solidFill>
                <a:latin typeface="Arial"/>
                <a:ea typeface="+mn-ea"/>
                <a:cs typeface="Arial"/>
              </a:defRPr>
            </a:lvl1pPr>
            <a:lvl2pPr marL="233363" indent="-233363" algn="l" defTabSz="457177" rtl="0" eaLnBrk="1" latinLnBrk="0" hangingPunct="1">
              <a:spcBef>
                <a:spcPts val="800"/>
              </a:spcBef>
              <a:spcAft>
                <a:spcPts val="200"/>
              </a:spcAft>
              <a:buFont typeface="Arial"/>
              <a:buChar char="•"/>
              <a:defRPr sz="2000" kern="1200">
                <a:solidFill>
                  <a:schemeClr val="accent1"/>
                </a:solidFill>
                <a:latin typeface="Arial"/>
                <a:ea typeface="+mn-ea"/>
                <a:cs typeface="Arial"/>
              </a:defRPr>
            </a:lvl2pPr>
            <a:lvl3pPr marL="457200" indent="-161925" algn="l" defTabSz="457177" rtl="0" eaLnBrk="1" latinLnBrk="0" hangingPunct="1">
              <a:spcBef>
                <a:spcPts val="600"/>
              </a:spcBef>
              <a:spcAft>
                <a:spcPts val="200"/>
              </a:spcAft>
              <a:buFont typeface="Lucida Grande"/>
              <a:buChar char="-"/>
              <a:tabLst/>
              <a:defRPr sz="1600" kern="1200">
                <a:solidFill>
                  <a:schemeClr val="accent1"/>
                </a:solidFill>
                <a:latin typeface="Arial"/>
                <a:ea typeface="+mn-ea"/>
                <a:cs typeface="Arial"/>
              </a:defRPr>
            </a:lvl3pPr>
            <a:lvl4pPr marL="1600120" indent="-228589" algn="l" defTabSz="457177" rtl="0" eaLnBrk="1" latinLnBrk="0" hangingPunct="1">
              <a:spcBef>
                <a:spcPct val="20000"/>
              </a:spcBef>
              <a:buFont typeface="Arial"/>
              <a:buChar char="–"/>
              <a:defRPr sz="2000" kern="1200">
                <a:solidFill>
                  <a:schemeClr val="tx1"/>
                </a:solidFill>
                <a:latin typeface="Arial"/>
                <a:ea typeface="+mn-ea"/>
                <a:cs typeface="Arial"/>
              </a:defRPr>
            </a:lvl4pPr>
            <a:lvl5pPr marL="2057297" indent="-228589" algn="l" defTabSz="457177" rtl="0" eaLnBrk="1" latinLnBrk="0" hangingPunct="1">
              <a:spcBef>
                <a:spcPct val="20000"/>
              </a:spcBef>
              <a:buFont typeface="Arial"/>
              <a:buChar char="»"/>
              <a:defRPr sz="2000" kern="1200">
                <a:solidFill>
                  <a:schemeClr val="tx1"/>
                </a:solidFill>
                <a:latin typeface="Arial"/>
                <a:ea typeface="+mn-ea"/>
                <a:cs typeface="Arial"/>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fontAlgn="auto">
              <a:spcBef>
                <a:spcPts val="800"/>
              </a:spcBef>
              <a:spcAft>
                <a:spcPts val="0"/>
              </a:spcAft>
              <a:defRPr/>
            </a:pPr>
            <a:r>
              <a:rPr lang="en-US" sz="1600" b="1" dirty="0" smtClean="0">
                <a:solidFill>
                  <a:schemeClr val="accent1"/>
                </a:solidFill>
                <a:latin typeface="Salesforce Sans"/>
                <a:cs typeface="Salesforce Sans"/>
              </a:rPr>
              <a:t>What are Drawing Guides?  </a:t>
            </a:r>
          </a:p>
          <a:p>
            <a:pPr fontAlgn="auto">
              <a:spcBef>
                <a:spcPts val="800"/>
              </a:spcBef>
              <a:spcAft>
                <a:spcPts val="0"/>
              </a:spcAft>
              <a:defRPr/>
            </a:pPr>
            <a:r>
              <a:rPr lang="en-US" sz="1200" dirty="0" smtClean="0">
                <a:solidFill>
                  <a:schemeClr val="accent2"/>
                </a:solidFill>
                <a:latin typeface="Salesforce Sans"/>
                <a:cs typeface="Salesforce Sans"/>
              </a:rPr>
              <a:t>This lines that that appear on all pages in the same spot, but don’t show up when you print or view deck in Show mode.  </a:t>
            </a:r>
          </a:p>
          <a:p>
            <a:pPr fontAlgn="auto">
              <a:spcBef>
                <a:spcPts val="800"/>
              </a:spcBef>
              <a:spcAft>
                <a:spcPts val="0"/>
              </a:spcAft>
              <a:defRPr/>
            </a:pPr>
            <a:r>
              <a:rPr lang="en-US" sz="1200" dirty="0" smtClean="0">
                <a:solidFill>
                  <a:schemeClr val="accent2"/>
                </a:solidFill>
                <a:latin typeface="Salesforce Sans"/>
                <a:cs typeface="Salesforce Sans"/>
              </a:rPr>
              <a:t>Think of them as internal margins for the proper alignment and consistent placement of content. Object will snap to them and they are also perfect for cropping an image to. </a:t>
            </a:r>
          </a:p>
          <a:p>
            <a:pPr fontAlgn="auto">
              <a:spcBef>
                <a:spcPts val="800"/>
              </a:spcBef>
              <a:spcAft>
                <a:spcPts val="0"/>
              </a:spcAft>
              <a:defRPr/>
            </a:pPr>
            <a:r>
              <a:rPr lang="en-US" sz="1200" dirty="0" smtClean="0">
                <a:solidFill>
                  <a:schemeClr val="accent2"/>
                </a:solidFill>
                <a:latin typeface="Salesforce Sans"/>
                <a:cs typeface="Salesforce Sans"/>
              </a:rPr>
              <a:t>This template has pre-made guides that delineate where your workspace is.  </a:t>
            </a:r>
            <a:r>
              <a:rPr lang="en-US" sz="1200" b="1" dirty="0">
                <a:solidFill>
                  <a:schemeClr val="accent2"/>
                </a:solidFill>
                <a:latin typeface="Salesforce Sans"/>
                <a:cs typeface="Salesforce Sans"/>
              </a:rPr>
              <a:t/>
            </a:r>
            <a:br>
              <a:rPr lang="en-US" sz="1200" b="1" dirty="0">
                <a:solidFill>
                  <a:schemeClr val="accent2"/>
                </a:solidFill>
                <a:latin typeface="Salesforce Sans"/>
                <a:cs typeface="Salesforce Sans"/>
              </a:rPr>
            </a:br>
            <a:r>
              <a:rPr lang="en-US" sz="1200" b="1" dirty="0" smtClean="0">
                <a:solidFill>
                  <a:schemeClr val="accent1"/>
                </a:solidFill>
                <a:latin typeface="Salesforce Sans"/>
                <a:cs typeface="Salesforce Sans"/>
              </a:rPr>
              <a:t/>
            </a:r>
            <a:br>
              <a:rPr lang="en-US" sz="1200" b="1" dirty="0" smtClean="0">
                <a:solidFill>
                  <a:schemeClr val="accent1"/>
                </a:solidFill>
                <a:latin typeface="Salesforce Sans"/>
                <a:cs typeface="Salesforce Sans"/>
              </a:rPr>
            </a:br>
            <a:r>
              <a:rPr lang="en-US" sz="1600" b="1" dirty="0" smtClean="0">
                <a:solidFill>
                  <a:schemeClr val="accent1"/>
                </a:solidFill>
                <a:latin typeface="Salesforce Sans"/>
                <a:cs typeface="Salesforce Sans"/>
              </a:rPr>
              <a:t>How </a:t>
            </a:r>
            <a:r>
              <a:rPr lang="en-US" sz="1600" b="1" dirty="0">
                <a:solidFill>
                  <a:schemeClr val="accent1"/>
                </a:solidFill>
                <a:latin typeface="Salesforce Sans"/>
                <a:cs typeface="Salesforce Sans"/>
              </a:rPr>
              <a:t>to Turn Guides On and </a:t>
            </a:r>
            <a:r>
              <a:rPr lang="en-US" sz="1600" b="1" dirty="0" smtClean="0">
                <a:solidFill>
                  <a:schemeClr val="accent1"/>
                </a:solidFill>
                <a:latin typeface="Salesforce Sans"/>
                <a:cs typeface="Salesforce Sans"/>
              </a:rPr>
              <a:t>Off</a:t>
            </a:r>
          </a:p>
          <a:p>
            <a:pPr fontAlgn="auto">
              <a:spcBef>
                <a:spcPts val="800"/>
              </a:spcBef>
              <a:spcAft>
                <a:spcPts val="0"/>
              </a:spcAft>
              <a:buClr>
                <a:schemeClr val="accent3"/>
              </a:buClr>
              <a:defRPr/>
            </a:pPr>
            <a:r>
              <a:rPr lang="en-US" sz="1200" b="1" dirty="0" smtClean="0">
                <a:solidFill>
                  <a:schemeClr val="accent2"/>
                </a:solidFill>
                <a:latin typeface="Salesforce Sans"/>
                <a:cs typeface="Salesforce Sans"/>
              </a:rPr>
              <a:t>Windows: </a:t>
            </a:r>
            <a:r>
              <a:rPr lang="en-US" sz="1200" dirty="0" smtClean="0">
                <a:solidFill>
                  <a:schemeClr val="accent2"/>
                </a:solidFill>
                <a:latin typeface="Salesforce Sans"/>
                <a:cs typeface="Salesforce Sans"/>
              </a:rPr>
              <a:t>ALT + F9 or Right click in blue area off workspace &gt;Grids and Guides&gt;Display Drawing Guides on Screen</a:t>
            </a:r>
          </a:p>
          <a:p>
            <a:pPr fontAlgn="auto">
              <a:spcBef>
                <a:spcPts val="800"/>
              </a:spcBef>
              <a:spcAft>
                <a:spcPts val="0"/>
              </a:spcAft>
              <a:buClr>
                <a:schemeClr val="accent3"/>
              </a:buClr>
              <a:defRPr/>
            </a:pPr>
            <a:r>
              <a:rPr lang="en-US" sz="1200" b="1" dirty="0" smtClean="0">
                <a:solidFill>
                  <a:schemeClr val="accent2"/>
                </a:solidFill>
                <a:latin typeface="Salesforce Sans"/>
                <a:cs typeface="Salesforce Sans"/>
              </a:rPr>
              <a:t>Mac 2011: </a:t>
            </a:r>
            <a:r>
              <a:rPr lang="en-US" sz="1200" dirty="0" smtClean="0">
                <a:solidFill>
                  <a:schemeClr val="accent2"/>
                </a:solidFill>
                <a:latin typeface="Salesforce Sans"/>
                <a:cs typeface="Salesforce Sans"/>
              </a:rPr>
              <a:t>Control + Option + Command + G or </a:t>
            </a:r>
            <a:br>
              <a:rPr lang="en-US" sz="1200" dirty="0" smtClean="0">
                <a:solidFill>
                  <a:schemeClr val="accent2"/>
                </a:solidFill>
                <a:latin typeface="Salesforce Sans"/>
                <a:cs typeface="Salesforce Sans"/>
              </a:rPr>
            </a:br>
            <a:r>
              <a:rPr lang="en-US" sz="1200" dirty="0" smtClean="0">
                <a:solidFill>
                  <a:schemeClr val="accent2"/>
                </a:solidFill>
                <a:latin typeface="Salesforce Sans"/>
                <a:cs typeface="Salesforce Sans"/>
              </a:rPr>
              <a:t>View&gt;Guides&gt;Static Guides</a:t>
            </a:r>
          </a:p>
          <a:p>
            <a:pPr fontAlgn="auto">
              <a:spcBef>
                <a:spcPts val="800"/>
              </a:spcBef>
              <a:spcAft>
                <a:spcPts val="0"/>
              </a:spcAft>
              <a:buClr>
                <a:schemeClr val="accent3"/>
              </a:buClr>
              <a:defRPr/>
            </a:pPr>
            <a:r>
              <a:rPr lang="en-US" sz="1200" b="1" dirty="0" smtClean="0">
                <a:solidFill>
                  <a:schemeClr val="accent2"/>
                </a:solidFill>
                <a:latin typeface="Salesforce Sans"/>
                <a:cs typeface="Salesforce Sans"/>
              </a:rPr>
              <a:t>MAC 2008:   </a:t>
            </a:r>
            <a:r>
              <a:rPr lang="en-US" sz="1200" dirty="0" smtClean="0">
                <a:solidFill>
                  <a:schemeClr val="accent2"/>
                </a:solidFill>
                <a:latin typeface="Salesforce Sans"/>
                <a:cs typeface="Salesforce Sans"/>
              </a:rPr>
              <a:t>Command + G or View&gt;Guides&gt;Static Guides</a:t>
            </a:r>
          </a:p>
        </p:txBody>
      </p:sp>
      <p:sp>
        <p:nvSpPr>
          <p:cNvPr id="13" name="TextBox 19"/>
          <p:cNvSpPr txBox="1">
            <a:spLocks noChangeArrowheads="1"/>
          </p:cNvSpPr>
          <p:nvPr/>
        </p:nvSpPr>
        <p:spPr bwMode="auto">
          <a:xfrm>
            <a:off x="7497763" y="1776413"/>
            <a:ext cx="3659187"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alesforce Sans" charset="0"/>
                <a:ea typeface="ＭＳ Ｐゴシック" charset="0"/>
                <a:cs typeface="ＭＳ Ｐゴシック" charset="0"/>
              </a:defRPr>
            </a:lvl1pPr>
            <a:lvl2pPr marL="742950" indent="-285750">
              <a:defRPr>
                <a:solidFill>
                  <a:schemeClr val="tx1"/>
                </a:solidFill>
                <a:latin typeface="Salesforce Sans" charset="0"/>
                <a:ea typeface="ＭＳ Ｐゴシック" charset="0"/>
              </a:defRPr>
            </a:lvl2pPr>
            <a:lvl3pPr marL="1143000" indent="-228600">
              <a:defRPr>
                <a:solidFill>
                  <a:schemeClr val="tx1"/>
                </a:solidFill>
                <a:latin typeface="Salesforce Sans" charset="0"/>
                <a:ea typeface="ＭＳ Ｐゴシック" charset="0"/>
              </a:defRPr>
            </a:lvl3pPr>
            <a:lvl4pPr marL="1600200" indent="-228600">
              <a:defRPr>
                <a:solidFill>
                  <a:schemeClr val="tx1"/>
                </a:solidFill>
                <a:latin typeface="Salesforce Sans" charset="0"/>
                <a:ea typeface="ＭＳ Ｐゴシック" charset="0"/>
              </a:defRPr>
            </a:lvl4pPr>
            <a:lvl5pPr marL="2057400" indent="-228600">
              <a:defRPr>
                <a:solidFill>
                  <a:schemeClr val="tx1"/>
                </a:solidFill>
                <a:latin typeface="Salesforce Sans" charset="0"/>
                <a:ea typeface="ＭＳ Ｐゴシック" charset="0"/>
              </a:defRPr>
            </a:lvl5pPr>
            <a:lvl6pPr marL="2514600" indent="-228600" fontAlgn="base">
              <a:spcBef>
                <a:spcPct val="0"/>
              </a:spcBef>
              <a:spcAft>
                <a:spcPct val="0"/>
              </a:spcAft>
              <a:defRPr>
                <a:solidFill>
                  <a:schemeClr val="tx1"/>
                </a:solidFill>
                <a:latin typeface="Salesforce Sans" charset="0"/>
                <a:ea typeface="ＭＳ Ｐゴシック" charset="0"/>
              </a:defRPr>
            </a:lvl6pPr>
            <a:lvl7pPr marL="2971800" indent="-228600" fontAlgn="base">
              <a:spcBef>
                <a:spcPct val="0"/>
              </a:spcBef>
              <a:spcAft>
                <a:spcPct val="0"/>
              </a:spcAft>
              <a:defRPr>
                <a:solidFill>
                  <a:schemeClr val="tx1"/>
                </a:solidFill>
                <a:latin typeface="Salesforce Sans" charset="0"/>
                <a:ea typeface="ＭＳ Ｐゴシック" charset="0"/>
              </a:defRPr>
            </a:lvl7pPr>
            <a:lvl8pPr marL="3429000" indent="-228600" fontAlgn="base">
              <a:spcBef>
                <a:spcPct val="0"/>
              </a:spcBef>
              <a:spcAft>
                <a:spcPct val="0"/>
              </a:spcAft>
              <a:defRPr>
                <a:solidFill>
                  <a:schemeClr val="tx1"/>
                </a:solidFill>
                <a:latin typeface="Salesforce Sans" charset="0"/>
                <a:ea typeface="ＭＳ Ｐゴシック" charset="0"/>
              </a:defRPr>
            </a:lvl8pPr>
            <a:lvl9pPr marL="3886200" indent="-228600" fontAlgn="base">
              <a:spcBef>
                <a:spcPct val="0"/>
              </a:spcBef>
              <a:spcAft>
                <a:spcPct val="0"/>
              </a:spcAft>
              <a:defRPr>
                <a:solidFill>
                  <a:schemeClr val="tx1"/>
                </a:solidFill>
                <a:latin typeface="Salesforce Sans" charset="0"/>
                <a:ea typeface="ＭＳ Ｐゴシック" charset="0"/>
              </a:defRPr>
            </a:lvl9pPr>
          </a:lstStyle>
          <a:p>
            <a:pPr algn="r">
              <a:spcBef>
                <a:spcPts val="300"/>
              </a:spcBef>
              <a:spcAft>
                <a:spcPts val="1000"/>
              </a:spcAft>
            </a:pPr>
            <a:r>
              <a:rPr lang="en-US" sz="1200">
                <a:solidFill>
                  <a:schemeClr val="tx2"/>
                </a:solidFill>
              </a:rPr>
              <a:t>The left and right top and bottom corners only area you should work within on your slides.</a:t>
            </a:r>
          </a:p>
        </p:txBody>
      </p:sp>
      <p:cxnSp>
        <p:nvCxnSpPr>
          <p:cNvPr id="14" name="Straight Connector 13"/>
          <p:cNvCxnSpPr/>
          <p:nvPr/>
        </p:nvCxnSpPr>
        <p:spPr>
          <a:xfrm rot="16200000">
            <a:off x="6094413" y="-5414963"/>
            <a:ext cx="0" cy="12188825"/>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6094413" y="-4626507"/>
            <a:ext cx="0" cy="12188825"/>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a:off x="6094413" y="427037"/>
            <a:ext cx="0" cy="12188825"/>
          </a:xfrm>
          <a:prstGeom prst="line">
            <a:avLst/>
          </a:prstGeom>
          <a:ln w="6350">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itle 8"/>
          <p:cNvSpPr txBox="1">
            <a:spLocks/>
          </p:cNvSpPr>
          <p:nvPr userDrawn="1"/>
        </p:nvSpPr>
        <p:spPr>
          <a:xfrm>
            <a:off x="571500" y="153988"/>
            <a:ext cx="11515725" cy="908050"/>
          </a:xfrm>
          <a:prstGeom prst="rect">
            <a:avLst/>
          </a:prstGeom>
          <a:effectLst/>
        </p:spPr>
        <p:txBody>
          <a:bodyPr lIns="0" tIns="0" rIns="0" bIns="0" anchor="b"/>
          <a:lstStyle>
            <a:lvl1pPr marL="0" algn="l" defTabSz="914400" rtl="0" eaLnBrk="1" latinLnBrk="0" hangingPunct="1">
              <a:lnSpc>
                <a:spcPct val="90000"/>
              </a:lnSpc>
              <a:spcBef>
                <a:spcPct val="0"/>
              </a:spcBef>
              <a:buNone/>
              <a:defRPr lang="en-US" sz="3200" b="0" kern="1200" spc="-20" baseline="0" dirty="0">
                <a:solidFill>
                  <a:schemeClr val="accent1"/>
                </a:solidFill>
                <a:latin typeface="+mj-lt"/>
                <a:ea typeface="+mj-ea"/>
                <a:cs typeface="+mj-cs"/>
              </a:defRPr>
            </a:lvl1pPr>
          </a:lstStyle>
          <a:p>
            <a:pPr fontAlgn="auto">
              <a:spcAft>
                <a:spcPts val="0"/>
              </a:spcAft>
              <a:defRPr/>
            </a:pPr>
            <a:r>
              <a:rPr spc="0" dirty="0" smtClean="0">
                <a:latin typeface="Salesforce Sans"/>
              </a:rPr>
              <a:t>Drawing Guide Placement and Realignment Tool (Margins)</a:t>
            </a:r>
            <a:endParaRPr spc="0" dirty="0">
              <a:latin typeface="Salesforce Sans"/>
            </a:endParaRPr>
          </a:p>
        </p:txBody>
      </p:sp>
    </p:spTree>
    <p:extLst>
      <p:ext uri="{BB962C8B-B14F-4D97-AF65-F5344CB8AC3E}">
        <p14:creationId xmlns:p14="http://schemas.microsoft.com/office/powerpoint/2010/main" val="2038645967"/>
      </p:ext>
    </p:extLst>
  </p:cSld>
  <p:clrMapOvr>
    <a:masterClrMapping/>
  </p:clrMapOvr>
  <p:transition spd="med">
    <p:fade/>
  </p:transition>
  <p:hf sldNum="0"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2015sf_Internal_Salesforce.org_RGB_Vert.png"/>
          <p:cNvPicPr>
            <a:picLocks noChangeAspect="1"/>
          </p:cNvPicPr>
          <p:nvPr userDrawn="1"/>
        </p:nvPicPr>
        <p:blipFill>
          <a:blip r:embed="rId38">
            <a:extLst>
              <a:ext uri="{28A0092B-C50C-407E-A947-70E740481C1C}">
                <a14:useLocalDpi xmlns:a14="http://schemas.microsoft.com/office/drawing/2010/main" val="0"/>
              </a:ext>
            </a:extLst>
          </a:blip>
          <a:stretch>
            <a:fillRect/>
          </a:stretch>
        </p:blipFill>
        <p:spPr>
          <a:xfrm>
            <a:off x="10553113" y="6010845"/>
            <a:ext cx="1436287" cy="661743"/>
          </a:xfrm>
          <a:prstGeom prst="rect">
            <a:avLst/>
          </a:prstGeom>
        </p:spPr>
      </p:pic>
      <p:sp>
        <p:nvSpPr>
          <p:cNvPr id="1026" name="Text Placeholder 6"/>
          <p:cNvSpPr>
            <a:spLocks noGrp="1"/>
          </p:cNvSpPr>
          <p:nvPr>
            <p:ph type="body" idx="1"/>
          </p:nvPr>
        </p:nvSpPr>
        <p:spPr bwMode="auto">
          <a:xfrm>
            <a:off x="571500" y="1762125"/>
            <a:ext cx="11045825" cy="431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7" name="Title Placeholder 1"/>
          <p:cNvSpPr>
            <a:spLocks noGrp="1"/>
          </p:cNvSpPr>
          <p:nvPr>
            <p:ph type="title"/>
          </p:nvPr>
        </p:nvSpPr>
        <p:spPr bwMode="auto">
          <a:xfrm>
            <a:off x="571500" y="63500"/>
            <a:ext cx="11045825"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smtClean="0"/>
              <a:t>Click to edit Master title style</a:t>
            </a:r>
            <a:endParaRPr lang="en-US" dirty="0"/>
          </a:p>
        </p:txBody>
      </p:sp>
      <p:sp>
        <p:nvSpPr>
          <p:cNvPr id="31" name="Rectangle 30"/>
          <p:cNvSpPr/>
          <p:nvPr/>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dirty="0">
              <a:latin typeface="Salesforce Sans"/>
              <a:cs typeface="Salesforce Sans"/>
            </a:endParaRPr>
          </a:p>
        </p:txBody>
      </p:sp>
      <p:sp>
        <p:nvSpPr>
          <p:cNvPr id="33" name="Footer Placeholder 3"/>
          <p:cNvSpPr>
            <a:spLocks noGrp="1"/>
          </p:cNvSpPr>
          <p:nvPr>
            <p:ph type="ftr" sz="quarter" idx="3"/>
          </p:nvPr>
        </p:nvSpPr>
        <p:spPr>
          <a:xfrm>
            <a:off x="577851" y="6498169"/>
            <a:ext cx="9735981" cy="169597"/>
          </a:xfrm>
          <a:prstGeom prst="rect">
            <a:avLst/>
          </a:prstGeom>
        </p:spPr>
        <p:txBody>
          <a:bodyPr vert="horz" lIns="0" tIns="0" rIns="0" bIns="0" rtlCol="0" anchor="t"/>
          <a:lstStyle>
            <a:lvl1pPr algn="l" fontAlgn="auto">
              <a:spcBef>
                <a:spcPts val="0"/>
              </a:spcBef>
              <a:spcAft>
                <a:spcPts val="0"/>
              </a:spcAft>
              <a:defRPr sz="1000" spc="0" dirty="0">
                <a:solidFill>
                  <a:schemeClr val="accent2">
                    <a:lumMod val="60000"/>
                    <a:lumOff val="40000"/>
                  </a:schemeClr>
                </a:solidFill>
                <a:latin typeface="+mn-lt"/>
                <a:ea typeface="+mn-ea"/>
                <a:cs typeface="+mn-cs"/>
              </a:defRPr>
            </a:lvl1pPr>
          </a:lstStyle>
          <a:p>
            <a:endParaRPr lang="en-US" dirty="0"/>
          </a:p>
        </p:txBody>
      </p:sp>
      <p:sp>
        <p:nvSpPr>
          <p:cNvPr id="7" name="Rectangle 6"/>
          <p:cNvSpPr/>
          <p:nvPr userDrawn="1"/>
        </p:nvSpPr>
        <p:spPr>
          <a:xfrm>
            <a:off x="1" y="0"/>
            <a:ext cx="12188824" cy="48126"/>
          </a:xfrm>
          <a:prstGeom prst="rect">
            <a:avLst/>
          </a:prstGeom>
          <a:solidFill>
            <a:schemeClr val="accent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Salesforce Sans"/>
            </a:endParaRPr>
          </a:p>
        </p:txBody>
      </p:sp>
    </p:spTree>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5" r:id="rId18"/>
    <p:sldLayoutId id="2147483924" r:id="rId19"/>
    <p:sldLayoutId id="2147483927" r:id="rId20"/>
    <p:sldLayoutId id="2147483946" r:id="rId21"/>
    <p:sldLayoutId id="2147483948" r:id="rId22"/>
    <p:sldLayoutId id="2147483928" r:id="rId23"/>
    <p:sldLayoutId id="2147483929" r:id="rId24"/>
    <p:sldLayoutId id="2147483932" r:id="rId25"/>
    <p:sldLayoutId id="2147483933" r:id="rId26"/>
    <p:sldLayoutId id="2147483934" r:id="rId27"/>
    <p:sldLayoutId id="2147483930" r:id="rId28"/>
    <p:sldLayoutId id="2147483935" r:id="rId29"/>
    <p:sldLayoutId id="2147483940" r:id="rId30"/>
    <p:sldLayoutId id="2147483949" r:id="rId31"/>
    <p:sldLayoutId id="2147483945" r:id="rId32"/>
    <p:sldLayoutId id="2147483937" r:id="rId33"/>
    <p:sldLayoutId id="2147483938" r:id="rId34"/>
    <p:sldLayoutId id="2147483950" r:id="rId35"/>
    <p:sldLayoutId id="2147483939" r:id="rId36"/>
  </p:sldLayoutIdLst>
  <p:transition spd="med">
    <p:fade/>
  </p:transition>
  <p:timing>
    <p:tnLst>
      <p:par>
        <p:cTn id="1" dur="indefinite" restart="never" nodeType="tmRoot"/>
      </p:par>
    </p:tnLst>
  </p:timing>
  <p:hf sldNum="0" hdr="0" dt="0"/>
  <p:txStyles>
    <p:titleStyle>
      <a:lvl1pPr algn="l" rtl="0" eaLnBrk="1" fontAlgn="base" hangingPunct="1">
        <a:lnSpc>
          <a:spcPct val="95000"/>
        </a:lnSpc>
        <a:spcBef>
          <a:spcPct val="0"/>
        </a:spcBef>
        <a:spcAft>
          <a:spcPct val="0"/>
        </a:spcAft>
        <a:defRPr lang="en-US" sz="3200" kern="1200" dirty="0">
          <a:solidFill>
            <a:schemeClr val="accent1"/>
          </a:solidFill>
          <a:latin typeface="+mn-lt"/>
          <a:ea typeface="ＭＳ Ｐゴシック" charset="0"/>
          <a:cs typeface="ＭＳ Ｐゴシック" charset="0"/>
        </a:defRPr>
      </a:lvl1pPr>
      <a:lvl2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2pPr>
      <a:lvl3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3pPr>
      <a:lvl4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4pPr>
      <a:lvl5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6pPr>
      <a:lvl7pPr marL="9144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7pPr>
      <a:lvl8pPr marL="13716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8pPr>
      <a:lvl9pPr marL="18288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9pPr>
    </p:titleStyle>
    <p:bodyStyle>
      <a:lvl1pPr algn="l" rtl="0" eaLnBrk="1" fontAlgn="base" hangingPunct="1">
        <a:spcBef>
          <a:spcPts val="1200"/>
        </a:spcBef>
        <a:spcAft>
          <a:spcPts val="200"/>
        </a:spcAft>
        <a:buClr>
          <a:srgbClr val="7F7F7F"/>
        </a:buClr>
        <a:buSzPct val="100000"/>
        <a:buFont typeface="Arial" charset="0"/>
        <a:buChar char="​"/>
        <a:defRPr lang="en-US" sz="2000" kern="1200" dirty="0">
          <a:solidFill>
            <a:srgbClr val="5C656A"/>
          </a:solidFill>
          <a:latin typeface="Salesforce Sans"/>
          <a:ea typeface="ＭＳ Ｐゴシック" charset="0"/>
          <a:cs typeface="ＭＳ Ｐゴシック" charset="0"/>
        </a:defRPr>
      </a:lvl1pPr>
      <a:lvl2pPr marL="182563" indent="-182563" algn="l" rtl="0" eaLnBrk="1" fontAlgn="base" hangingPunct="1">
        <a:spcBef>
          <a:spcPts val="200"/>
        </a:spcBef>
        <a:spcAft>
          <a:spcPts val="600"/>
        </a:spcAft>
        <a:buClr>
          <a:schemeClr val="accent2"/>
        </a:buClr>
        <a:buSzPct val="100000"/>
        <a:buFont typeface="Arial" charset="0"/>
        <a:buChar char="•"/>
        <a:defRPr lang="en-US" kern="1200" dirty="0">
          <a:solidFill>
            <a:schemeClr val="accent2"/>
          </a:solidFill>
          <a:latin typeface="Salesforce Sans"/>
          <a:ea typeface="ＭＳ Ｐゴシック" charset="0"/>
          <a:cs typeface="+mn-cs"/>
        </a:defRPr>
      </a:lvl2pPr>
      <a:lvl3pPr marL="365125" indent="-182563" algn="l" rtl="0" eaLnBrk="1" fontAlgn="base" hangingPunct="1">
        <a:spcBef>
          <a:spcPct val="0"/>
        </a:spcBef>
        <a:spcAft>
          <a:spcPts val="600"/>
        </a:spcAft>
        <a:buClr>
          <a:schemeClr val="accent2"/>
        </a:buClr>
        <a:buSzPct val="100000"/>
        <a:buFont typeface="Arial" charset="0"/>
        <a:buChar char="•"/>
        <a:defRPr lang="en-US" sz="1600" kern="1200" dirty="0">
          <a:solidFill>
            <a:schemeClr val="accent2"/>
          </a:solidFill>
          <a:latin typeface="Salesforce Sans"/>
          <a:ea typeface="ＭＳ Ｐゴシック" charset="0"/>
          <a:cs typeface="+mn-cs"/>
        </a:defRPr>
      </a:lvl3pPr>
      <a:lvl4pPr marL="547688" indent="-182563" algn="l" rtl="0" eaLnBrk="1" fontAlgn="base" hangingPunct="1">
        <a:spcBef>
          <a:spcPct val="0"/>
        </a:spcBef>
        <a:spcAft>
          <a:spcPts val="600"/>
        </a:spcAft>
        <a:buClr>
          <a:schemeClr val="accent2"/>
        </a:buClr>
        <a:buSzPct val="100000"/>
        <a:buFont typeface="Arial" charset="0"/>
        <a:buChar char="•"/>
        <a:defRPr lang="en-US" sz="1400" kern="1200" dirty="0">
          <a:solidFill>
            <a:schemeClr val="accent2"/>
          </a:solidFill>
          <a:latin typeface="Salesforce Sans"/>
          <a:ea typeface="ＭＳ Ｐゴシック" charset="0"/>
          <a:cs typeface="+mn-cs"/>
        </a:defRPr>
      </a:lvl4pPr>
      <a:lvl5pPr algn="l" rtl="0" eaLnBrk="1" fontAlgn="base" hangingPunct="1">
        <a:spcBef>
          <a:spcPts val="200"/>
        </a:spcBef>
        <a:spcAft>
          <a:spcPts val="600"/>
        </a:spcAft>
        <a:buClr>
          <a:srgbClr val="7F7F7F"/>
        </a:buClr>
        <a:buSzPct val="100000"/>
        <a:buFont typeface="Arial" charset="0"/>
        <a:defRPr lang="en-US" sz="2000" kern="1200" dirty="0">
          <a:solidFill>
            <a:srgbClr val="5C656A"/>
          </a:solidFill>
          <a:latin typeface="Salesforce Sans"/>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Road to Becoming a </a:t>
            </a:r>
            <a:br>
              <a:rPr lang="en-US" dirty="0" smtClean="0"/>
            </a:br>
            <a:r>
              <a:rPr lang="en-US" dirty="0" smtClean="0"/>
              <a:t>Connected Nonprofit</a:t>
            </a:r>
            <a:endParaRPr lang="en-US" dirty="0"/>
          </a:p>
        </p:txBody>
      </p:sp>
      <p:sp>
        <p:nvSpPr>
          <p:cNvPr id="16" name="Content Placeholder 15"/>
          <p:cNvSpPr>
            <a:spLocks noGrp="1"/>
          </p:cNvSpPr>
          <p:nvPr>
            <p:ph type="subTitle" idx="1"/>
          </p:nvPr>
        </p:nvSpPr>
        <p:spPr/>
        <p:txBody>
          <a:bodyPr/>
          <a:lstStyle/>
          <a:p>
            <a:r>
              <a:rPr lang="en-US" dirty="0" smtClean="0"/>
              <a:t> </a:t>
            </a:r>
            <a:endParaRPr lang="en-US" dirty="0"/>
          </a:p>
        </p:txBody>
      </p:sp>
      <p:sp>
        <p:nvSpPr>
          <p:cNvPr id="37" name="Subtitle 36"/>
          <p:cNvSpPr>
            <a:spLocks noGrp="1"/>
          </p:cNvSpPr>
          <p:nvPr>
            <p:ph sz="quarter" idx="10"/>
          </p:nvPr>
        </p:nvSpPr>
        <p:spPr/>
        <p:txBody>
          <a:bodyPr/>
          <a:lstStyle/>
          <a:p>
            <a:r>
              <a:rPr lang="en-US" dirty="0" smtClean="0"/>
              <a:t>Julie Workman</a:t>
            </a:r>
          </a:p>
          <a:p>
            <a:r>
              <a:rPr lang="en-US" dirty="0" smtClean="0"/>
              <a:t>Director of Technology, Engagement and Marketing at Blue Star Families</a:t>
            </a:r>
            <a:endParaRPr lang="en-US" dirty="0"/>
          </a:p>
        </p:txBody>
      </p:sp>
      <p:sp>
        <p:nvSpPr>
          <p:cNvPr id="2" name="Text Placeholder 1"/>
          <p:cNvSpPr>
            <a:spLocks noGrp="1"/>
          </p:cNvSpPr>
          <p:nvPr>
            <p:ph type="body" sz="quarter" idx="16"/>
          </p:nvPr>
        </p:nvSpPr>
        <p:spPr/>
        <p:txBody>
          <a:bodyPr/>
          <a:lstStyle/>
          <a:p>
            <a:r>
              <a:rPr lang="en-US" dirty="0" smtClean="0"/>
              <a:t>jworkman@bluestarfam.org</a:t>
            </a:r>
          </a:p>
          <a:p>
            <a:r>
              <a:rPr lang="en-US" dirty="0" smtClean="0"/>
              <a:t>@</a:t>
            </a:r>
            <a:r>
              <a:rPr lang="en-US" dirty="0" err="1" smtClean="0"/>
              <a:t>juliewworkman</a:t>
            </a:r>
            <a:endParaRPr lang="en-US" dirty="0"/>
          </a:p>
        </p:txBody>
      </p:sp>
    </p:spTree>
    <p:extLst>
      <p:ext uri="{BB962C8B-B14F-4D97-AF65-F5344CB8AC3E}">
        <p14:creationId xmlns:p14="http://schemas.microsoft.com/office/powerpoint/2010/main" val="2665267110"/>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Harbor</a:t>
            </a:r>
            <a:endParaRPr lang="en-US" dirty="0"/>
          </a:p>
        </p:txBody>
      </p:sp>
      <p:sp>
        <p:nvSpPr>
          <p:cNvPr id="3" name="Shape 584"/>
          <p:cNvSpPr/>
          <p:nvPr/>
        </p:nvSpPr>
        <p:spPr>
          <a:xfrm>
            <a:off x="590053" y="1027889"/>
            <a:ext cx="11044536" cy="4824271"/>
          </a:xfrm>
          <a:custGeom>
            <a:avLst/>
            <a:gdLst/>
            <a:ahLst/>
            <a:cxnLst>
              <a:cxn ang="0">
                <a:pos x="wd2" y="hd2"/>
              </a:cxn>
              <a:cxn ang="5400000">
                <a:pos x="wd2" y="hd2"/>
              </a:cxn>
              <a:cxn ang="10800000">
                <a:pos x="wd2" y="hd2"/>
              </a:cxn>
              <a:cxn ang="16200000">
                <a:pos x="wd2" y="hd2"/>
              </a:cxn>
            </a:cxnLst>
            <a:rect l="0" t="0" r="r" b="b"/>
            <a:pathLst>
              <a:path w="21600" h="21600" extrusionOk="0">
                <a:moveTo>
                  <a:pt x="1133" y="0"/>
                </a:moveTo>
                <a:lnTo>
                  <a:pt x="819" y="740"/>
                </a:lnTo>
                <a:lnTo>
                  <a:pt x="185" y="740"/>
                </a:lnTo>
                <a:cubicBezTo>
                  <a:pt x="83" y="740"/>
                  <a:pt x="0" y="921"/>
                  <a:pt x="0" y="1143"/>
                </a:cubicBezTo>
                <a:lnTo>
                  <a:pt x="0" y="21197"/>
                </a:lnTo>
                <a:cubicBezTo>
                  <a:pt x="0" y="21420"/>
                  <a:pt x="83" y="21600"/>
                  <a:pt x="185" y="21600"/>
                </a:cubicBezTo>
                <a:lnTo>
                  <a:pt x="21416" y="21600"/>
                </a:lnTo>
                <a:cubicBezTo>
                  <a:pt x="21518" y="21600"/>
                  <a:pt x="21600" y="21420"/>
                  <a:pt x="21600" y="21197"/>
                </a:cubicBezTo>
                <a:lnTo>
                  <a:pt x="21600" y="1143"/>
                </a:lnTo>
                <a:cubicBezTo>
                  <a:pt x="21600" y="921"/>
                  <a:pt x="21518" y="740"/>
                  <a:pt x="21416" y="740"/>
                </a:cubicBezTo>
                <a:lnTo>
                  <a:pt x="1448" y="740"/>
                </a:lnTo>
                <a:lnTo>
                  <a:pt x="1133" y="0"/>
                </a:lnTo>
                <a:close/>
              </a:path>
            </a:pathLst>
          </a:custGeom>
          <a:solidFill>
            <a:schemeClr val="bg2"/>
          </a:solidFill>
          <a:ln w="12700">
            <a:miter lim="400000"/>
          </a:ln>
        </p:spPr>
        <p:txBody>
          <a:bodyPr lIns="316681" tIns="316681" rIns="316681" bIns="316681"/>
          <a:lstStyle/>
          <a:p>
            <a:pPr marL="25336" defTabSz="291340">
              <a:lnSpc>
                <a:spcPts val="2698"/>
              </a:lnSpc>
              <a:defRPr sz="4400">
                <a:solidFill>
                  <a:srgbClr val="D0D9DE"/>
                </a:solidFill>
                <a:latin typeface="+mn-lt"/>
                <a:ea typeface="+mn-ea"/>
                <a:cs typeface="+mn-cs"/>
                <a:sym typeface="Salesforce Sans Light"/>
              </a:defRPr>
            </a:pPr>
            <a:endParaRPr/>
          </a:p>
        </p:txBody>
      </p:sp>
      <p:sp>
        <p:nvSpPr>
          <p:cNvPr id="4" name="Content Placeholder 3"/>
          <p:cNvSpPr txBox="1">
            <a:spLocks/>
          </p:cNvSpPr>
          <p:nvPr/>
        </p:nvSpPr>
        <p:spPr>
          <a:xfrm>
            <a:off x="781492" y="1574851"/>
            <a:ext cx="10647820" cy="3951288"/>
          </a:xfrm>
          <a:prstGeom prst="rect">
            <a:avLst/>
          </a:prstGeom>
        </p:spPr>
        <p:txBody>
          <a:bodyPr/>
          <a:lstStyle>
            <a:lvl1pPr marL="0" indent="0" algn="l" defTabSz="914400" rtl="0" eaLnBrk="1" latinLnBrk="0" hangingPunct="1">
              <a:lnSpc>
                <a:spcPct val="90000"/>
              </a:lnSpc>
              <a:spcBef>
                <a:spcPts val="1200"/>
              </a:spcBef>
              <a:spcAft>
                <a:spcPts val="200"/>
              </a:spcAft>
              <a:buClr>
                <a:schemeClr val="bg1">
                  <a:lumMod val="50000"/>
                </a:schemeClr>
              </a:buClr>
              <a:buSzPct val="100000"/>
              <a:buFont typeface="Arial" panose="020B0604020202020204" pitchFamily="34" charset="0"/>
              <a:buChar char="​"/>
              <a:defRPr lang="en-US" sz="2000" kern="1200" spc="0" baseline="0" dirty="0" smtClean="0">
                <a:solidFill>
                  <a:schemeClr val="accent2">
                    <a:lumMod val="75000"/>
                  </a:schemeClr>
                </a:solidFill>
                <a:latin typeface="Salesforce Sans"/>
                <a:ea typeface="+mn-ea"/>
                <a:cs typeface="+mn-cs"/>
              </a:defRPr>
            </a:lvl1pPr>
            <a:lvl2pPr marL="222250" indent="-222250" algn="l" defTabSz="914400" rtl="0" eaLnBrk="1" latinLnBrk="0" hangingPunct="1">
              <a:lnSpc>
                <a:spcPct val="90000"/>
              </a:lnSpc>
              <a:spcBef>
                <a:spcPts val="400"/>
              </a:spcBef>
              <a:spcAft>
                <a:spcPts val="600"/>
              </a:spcAft>
              <a:buClr>
                <a:schemeClr val="bg1">
                  <a:lumMod val="75000"/>
                </a:schemeClr>
              </a:buClr>
              <a:buSzPct val="100000"/>
              <a:buFont typeface="Arial"/>
              <a:buChar char="•"/>
              <a:defRPr lang="en-US" sz="1800" kern="1200" spc="0" baseline="0" dirty="0" smtClean="0">
                <a:solidFill>
                  <a:srgbClr val="7C868D"/>
                </a:solidFill>
                <a:latin typeface="Salesforce Sans"/>
                <a:ea typeface="+mn-ea"/>
                <a:cs typeface="+mn-cs"/>
              </a:defRPr>
            </a:lvl2pPr>
            <a:lvl3pPr marL="460375" indent="-222250" algn="l" defTabSz="914400" rtl="0" eaLnBrk="1" latinLnBrk="0" hangingPunct="1">
              <a:lnSpc>
                <a:spcPct val="90000"/>
              </a:lnSpc>
              <a:spcBef>
                <a:spcPts val="400"/>
              </a:spcBef>
              <a:spcAft>
                <a:spcPts val="600"/>
              </a:spcAft>
              <a:buClr>
                <a:schemeClr val="bg1">
                  <a:lumMod val="75000"/>
                </a:schemeClr>
              </a:buClr>
              <a:buSzPct val="100000"/>
              <a:buFont typeface="Arial"/>
              <a:buChar char="•"/>
              <a:tabLst/>
              <a:defRPr lang="en-US" sz="1600" kern="1200" spc="0" baseline="0" dirty="0" smtClean="0">
                <a:solidFill>
                  <a:srgbClr val="7C868D"/>
                </a:solidFill>
                <a:latin typeface="Salesforce Sans"/>
                <a:ea typeface="+mn-ea"/>
                <a:cs typeface="+mn-cs"/>
              </a:defRPr>
            </a:lvl3pPr>
            <a:lvl4pPr marL="0" indent="-1588" algn="l" defTabSz="914400" rtl="0" eaLnBrk="1" latinLnBrk="0" hangingPunct="1">
              <a:lnSpc>
                <a:spcPct val="90000"/>
              </a:lnSpc>
              <a:spcBef>
                <a:spcPts val="600"/>
              </a:spcBef>
              <a:spcAft>
                <a:spcPts val="600"/>
              </a:spcAft>
              <a:buClr>
                <a:schemeClr val="bg1">
                  <a:lumMod val="50000"/>
                </a:schemeClr>
              </a:buClr>
              <a:buSzPct val="100000"/>
              <a:buFont typeface="Arial" panose="020B0604020202020204" pitchFamily="34" charset="0"/>
              <a:buChar char="​"/>
              <a:defRPr lang="en-US" sz="1400" kern="1200" spc="0" baseline="0" dirty="0" smtClean="0">
                <a:solidFill>
                  <a:srgbClr val="7C868D"/>
                </a:solidFill>
                <a:latin typeface="Salesforce Sans"/>
                <a:ea typeface="+mn-ea"/>
                <a:cs typeface="+mn-cs"/>
              </a:defRPr>
            </a:lvl4pPr>
            <a:lvl5pPr marL="0" indent="0" algn="l" defTabSz="914400" rtl="0" eaLnBrk="1" latinLnBrk="0" hangingPunct="1">
              <a:lnSpc>
                <a:spcPct val="90000"/>
              </a:lnSpc>
              <a:spcBef>
                <a:spcPts val="300"/>
              </a:spcBef>
              <a:spcAft>
                <a:spcPts val="600"/>
              </a:spcAft>
              <a:buClr>
                <a:schemeClr val="bg1">
                  <a:lumMod val="50000"/>
                </a:schemeClr>
              </a:buClr>
              <a:buSzPct val="100000"/>
              <a:buFont typeface="Arial" panose="020B0604020202020204" pitchFamily="34" charset="0"/>
              <a:buChar char="​"/>
              <a:defRPr lang="en-US" sz="12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00000"/>
              </a:lnSpc>
            </a:pPr>
            <a:r>
              <a:rPr lang="en-US" sz="1200" dirty="0" smtClean="0"/>
              <a:t>Safe harbor statement under the Private Securities Litigation Reform Act of 1995:</a:t>
            </a:r>
          </a:p>
          <a:p>
            <a:pPr>
              <a:lnSpc>
                <a:spcPct val="100000"/>
              </a:lnSpc>
            </a:pPr>
            <a:r>
              <a:rPr lang="en-US" sz="1200" dirty="0" smtClean="0"/>
              <a:t>This presentation may contain forward-looking statements that involve risks, uncertainties, and assumptions. If any such uncertainties materialize or if any of the assumptions proves incorrect, the results of </a:t>
            </a:r>
            <a:r>
              <a:rPr lang="en-US" sz="1200" dirty="0" err="1" smtClean="0"/>
              <a:t>salesforce.com</a:t>
            </a:r>
            <a:r>
              <a:rPr lang="en-US" sz="1200" dirty="0" smtClean="0"/>
              <a:t>, </a:t>
            </a:r>
            <a:r>
              <a:rPr lang="en-US" sz="1200" dirty="0" err="1" smtClean="0"/>
              <a:t>inc.</a:t>
            </a:r>
            <a:r>
              <a:rPr lang="en-US" sz="1200" dirty="0" smtClean="0"/>
              <a:t> could differ materially from the results expressed or implied by the forward-looking statements we make. All statements other than statements of historical fact could be deemed forward-looking, including any projections of product or service availability, subscriber growth, earnings, revenues, or other financial items and any statements regarding strategies or plans of management for future operations, statements of belief, any statements concerning new, planned, or upgraded services or technology developments and customer contracts or use of our services.</a:t>
            </a:r>
          </a:p>
          <a:p>
            <a:pPr>
              <a:lnSpc>
                <a:spcPct val="100000"/>
              </a:lnSpc>
            </a:pPr>
            <a:r>
              <a:rPr lang="en-US" sz="1200" dirty="0" smtClean="0"/>
              <a:t>The risks and uncertainties referred to above include – but are not limited to – risks associated with developing and delivering new functionality for our service, new products and services, our new business model, our past operating losses, possible fluctuations in our operating results and rate of growth, interruptions or delays in our Web hosting, breach of our security measures, the outcome of any litigation, risks associated with completed and any possible mergers and acquisitions, the immature market in which we operate, our relatively limited operating history, our ability to expand, retain, and motivate our employees and manage our growth, new releases of our service and successful customer deployment, our limited history reselling non-</a:t>
            </a:r>
            <a:r>
              <a:rPr lang="en-US" sz="1200" dirty="0" err="1" smtClean="0"/>
              <a:t>salesforce.com</a:t>
            </a:r>
            <a:r>
              <a:rPr lang="en-US" sz="1200" dirty="0" smtClean="0"/>
              <a:t> products, and utilization and selling to larger enterprise customers. Further information on potential factors that could affect the financial results of </a:t>
            </a:r>
            <a:r>
              <a:rPr lang="en-US" sz="1200" dirty="0" err="1" smtClean="0"/>
              <a:t>salesforce.com</a:t>
            </a:r>
            <a:r>
              <a:rPr lang="en-US" sz="1200" dirty="0" smtClean="0"/>
              <a:t>, </a:t>
            </a:r>
            <a:r>
              <a:rPr lang="en-US" sz="1200" dirty="0" err="1" smtClean="0"/>
              <a:t>inc.</a:t>
            </a:r>
            <a:r>
              <a:rPr lang="en-US" sz="1200" dirty="0" smtClean="0"/>
              <a:t> is included in our annual report on Form 10-K for the most recent fiscal year and in our quarterly report on Form 10-Q for the most recent fiscal quarter. These documents and others containing important disclosures are available on the SEC Filings section of the Investor Information section of our Web site.</a:t>
            </a:r>
          </a:p>
          <a:p>
            <a:pPr>
              <a:lnSpc>
                <a:spcPct val="100000"/>
              </a:lnSpc>
            </a:pPr>
            <a:r>
              <a:rPr lang="en-US" sz="1200" dirty="0" smtClean="0"/>
              <a:t>Any unreleased services or features referenced in this or other presentations, press releases or public statements are not currently available and may not be delivered on time or at all. Customers who purchase our services should make the purchase decisions based upon features that are currently available. </a:t>
            </a:r>
            <a:r>
              <a:rPr lang="en-US" sz="1200" dirty="0" err="1" smtClean="0"/>
              <a:t>Salesforce.com</a:t>
            </a:r>
            <a:r>
              <a:rPr lang="en-US" sz="1200" dirty="0" smtClean="0"/>
              <a:t>, </a:t>
            </a:r>
            <a:r>
              <a:rPr lang="en-US" sz="1200" dirty="0" err="1" smtClean="0"/>
              <a:t>inc.</a:t>
            </a:r>
            <a:r>
              <a:rPr lang="en-US" sz="1200" dirty="0" smtClean="0"/>
              <a:t> assumes no obligation and does not intend to update these forward-looking statements.</a:t>
            </a:r>
          </a:p>
          <a:p>
            <a:pPr>
              <a:lnSpc>
                <a:spcPct val="100000"/>
              </a:lnSpc>
            </a:pPr>
            <a:endParaRPr lang="en-US" sz="1200" dirty="0"/>
          </a:p>
        </p:txBody>
      </p:sp>
    </p:spTree>
    <p:extLst>
      <p:ext uri="{BB962C8B-B14F-4D97-AF65-F5344CB8AC3E}">
        <p14:creationId xmlns:p14="http://schemas.microsoft.com/office/powerpoint/2010/main" val="3576937981"/>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Becoming a Connected Nonprofit</a:t>
            </a:r>
            <a:endParaRPr lang="en-US" dirty="0"/>
          </a:p>
        </p:txBody>
      </p:sp>
      <p:sp>
        <p:nvSpPr>
          <p:cNvPr id="2" name="Subtitle 1"/>
          <p:cNvSpPr>
            <a:spLocks noGrp="1"/>
          </p:cNvSpPr>
          <p:nvPr>
            <p:ph type="subTitle" idx="1"/>
          </p:nvPr>
        </p:nvSpPr>
        <p:spPr/>
        <p:txBody>
          <a:bodyPr/>
          <a:lstStyle/>
          <a:p>
            <a:r>
              <a:rPr lang="en-US" dirty="0" smtClean="0"/>
              <a:t> </a:t>
            </a:r>
            <a:endParaRPr lang="en-US" dirty="0"/>
          </a:p>
        </p:txBody>
      </p:sp>
      <p:sp>
        <p:nvSpPr>
          <p:cNvPr id="8" name="Content Placeholder 7"/>
          <p:cNvSpPr>
            <a:spLocks noGrp="1"/>
          </p:cNvSpPr>
          <p:nvPr>
            <p:ph sz="quarter" idx="10"/>
          </p:nvPr>
        </p:nvSpPr>
        <p:spPr>
          <a:xfrm>
            <a:off x="562424" y="4536141"/>
            <a:ext cx="6881403" cy="899756"/>
          </a:xfrm>
        </p:spPr>
        <p:txBody>
          <a:bodyPr/>
          <a:lstStyle/>
          <a:p>
            <a:r>
              <a:rPr lang="en-US" dirty="0" smtClean="0"/>
              <a:t>Julie Workman, MS</a:t>
            </a:r>
          </a:p>
          <a:p>
            <a:r>
              <a:rPr lang="en-US" dirty="0" smtClean="0"/>
              <a:t>Director of Technology, Engagement and Marketing</a:t>
            </a:r>
          </a:p>
          <a:p>
            <a:r>
              <a:rPr lang="en-US" dirty="0" smtClean="0"/>
              <a:t>Blue Star Families</a:t>
            </a:r>
            <a:endParaRPr lang="en-US" dirty="0"/>
          </a:p>
        </p:txBody>
      </p:sp>
      <p:sp>
        <p:nvSpPr>
          <p:cNvPr id="3" name="Text Placeholder 2"/>
          <p:cNvSpPr>
            <a:spLocks noGrp="1"/>
          </p:cNvSpPr>
          <p:nvPr>
            <p:ph type="body" sz="quarter" idx="16"/>
          </p:nvPr>
        </p:nvSpPr>
        <p:spPr/>
        <p:txBody>
          <a:bodyPr/>
          <a:lstStyle/>
          <a:p>
            <a:r>
              <a:rPr lang="en-US" dirty="0" smtClean="0"/>
              <a:t>jworkman@bluestarfam.org</a:t>
            </a:r>
          </a:p>
          <a:p>
            <a:r>
              <a:rPr lang="en-US" dirty="0" smtClean="0"/>
              <a:t>@</a:t>
            </a:r>
            <a:r>
              <a:rPr lang="en-US" dirty="0" err="1" smtClean="0"/>
              <a:t>juliewworkman</a:t>
            </a:r>
            <a:endParaRPr lang="en-US" dirty="0"/>
          </a:p>
        </p:txBody>
      </p:sp>
      <p:pic>
        <p:nvPicPr>
          <p:cNvPr id="5" name="Picture Placeholder 4"/>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974" r="6974"/>
          <a:stretch>
            <a:fillRect/>
          </a:stretch>
        </p:blipFill>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0822" y="5330054"/>
            <a:ext cx="2174564" cy="168034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939" y="5330054"/>
            <a:ext cx="2174564" cy="168034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0334" y="5318192"/>
            <a:ext cx="2174564" cy="1680346"/>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3682" y="5318192"/>
            <a:ext cx="2294617" cy="1680346"/>
          </a:xfrm>
          <a:prstGeom prst="rect">
            <a:avLst/>
          </a:prstGeom>
        </p:spPr>
      </p:pic>
    </p:spTree>
    <p:extLst>
      <p:ext uri="{BB962C8B-B14F-4D97-AF65-F5344CB8AC3E}">
        <p14:creationId xmlns:p14="http://schemas.microsoft.com/office/powerpoint/2010/main" val="3578071937"/>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1"/>
          </p:nvPr>
        </p:nvSpPr>
        <p:spPr>
          <a:xfrm>
            <a:off x="1141115" y="4052725"/>
            <a:ext cx="10417636" cy="715776"/>
          </a:xfrm>
        </p:spPr>
        <p:txBody>
          <a:bodyPr/>
          <a:lstStyle/>
          <a:p>
            <a:r>
              <a:rPr lang="en-US" dirty="0" smtClean="0"/>
              <a:t>Subtitle placeholder</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332" y="893"/>
            <a:ext cx="11748209" cy="6856214"/>
          </a:xfrm>
          <a:prstGeom prst="rect">
            <a:avLst/>
          </a:prstGeom>
        </p:spPr>
      </p:pic>
      <p:sp>
        <p:nvSpPr>
          <p:cNvPr id="5" name="Triangle 4"/>
          <p:cNvSpPr/>
          <p:nvPr/>
        </p:nvSpPr>
        <p:spPr>
          <a:xfrm rot="5400000">
            <a:off x="502211" y="3308320"/>
            <a:ext cx="389641" cy="241360"/>
          </a:xfrm>
          <a:prstGeom prst="triangle">
            <a:avLst/>
          </a:prstGeom>
          <a:solidFill>
            <a:srgbClr val="44A0D9"/>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algn="ctr"/>
            <a:endParaRPr lang="en-US" sz="1799" dirty="0">
              <a:latin typeface="Salesforce Sans"/>
              <a:cs typeface="Salesforce Sans"/>
            </a:endParaRPr>
          </a:p>
        </p:txBody>
      </p:sp>
    </p:spTree>
    <p:extLst>
      <p:ext uri="{BB962C8B-B14F-4D97-AF65-F5344CB8AC3E}">
        <p14:creationId xmlns:p14="http://schemas.microsoft.com/office/powerpoint/2010/main" val="346681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71500" y="121627"/>
            <a:ext cx="11045952" cy="990119"/>
          </a:xfrm>
        </p:spPr>
        <p:txBody>
          <a:bodyPr/>
          <a:lstStyle/>
          <a:p>
            <a:r>
              <a:rPr lang="en-US" dirty="0" smtClean="0"/>
              <a:t>Salesforce Brings It All Together</a:t>
            </a:r>
            <a:endParaRPr lang="en-US" dirty="0"/>
          </a:p>
        </p:txBody>
      </p:sp>
      <p:sp>
        <p:nvSpPr>
          <p:cNvPr id="6" name="Content Placeholder 5"/>
          <p:cNvSpPr>
            <a:spLocks noGrp="1"/>
          </p:cNvSpPr>
          <p:nvPr>
            <p:ph sz="quarter" idx="13"/>
          </p:nvPr>
        </p:nvSpPr>
        <p:spPr/>
        <p:txBody>
          <a:bodyPr/>
          <a:lstStyle/>
          <a:p>
            <a:r>
              <a:rPr lang="en-US" dirty="0" smtClean="0"/>
              <a:t>Sales Cloud/CRM adoption from the beginning</a:t>
            </a:r>
          </a:p>
          <a:p>
            <a:r>
              <a:rPr lang="en-US" dirty="0" smtClean="0"/>
              <a:t>Creates a key “Source of Truth” for multiple potential sources of information</a:t>
            </a:r>
          </a:p>
          <a:p>
            <a:r>
              <a:rPr lang="en-US" dirty="0" smtClean="0"/>
              <a:t>Worth the resource investment for scalability and long-term growth</a:t>
            </a:r>
          </a:p>
        </p:txBody>
      </p:sp>
      <p:sp>
        <p:nvSpPr>
          <p:cNvPr id="8" name="Text Placeholder 7"/>
          <p:cNvSpPr>
            <a:spLocks noGrp="1"/>
          </p:cNvSpPr>
          <p:nvPr>
            <p:ph type="body" sz="quarter" idx="16"/>
          </p:nvPr>
        </p:nvSpPr>
        <p:spPr/>
        <p:txBody>
          <a:bodyPr/>
          <a:lstStyle/>
          <a:p>
            <a:r>
              <a:rPr lang="en-US" dirty="0" smtClean="0"/>
              <a:t> </a:t>
            </a:r>
            <a:endParaRPr lang="en-US" dirty="0"/>
          </a:p>
        </p:txBody>
      </p:sp>
      <p:sp>
        <p:nvSpPr>
          <p:cNvPr id="9" name="Text Placeholder 1"/>
          <p:cNvSpPr txBox="1">
            <a:spLocks/>
          </p:cNvSpPr>
          <p:nvPr/>
        </p:nvSpPr>
        <p:spPr bwMode="auto">
          <a:xfrm>
            <a:off x="571500" y="1134321"/>
            <a:ext cx="110461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lvl1pPr algn="l" rtl="0" eaLnBrk="1" fontAlgn="base" hangingPunct="1">
              <a:lnSpc>
                <a:spcPct val="100000"/>
              </a:lnSpc>
              <a:spcBef>
                <a:spcPts val="0"/>
              </a:spcBef>
              <a:spcAft>
                <a:spcPts val="0"/>
              </a:spcAft>
              <a:buClr>
                <a:srgbClr val="7F7F7F"/>
              </a:buClr>
              <a:buSzPct val="100000"/>
              <a:buFont typeface="Arial" charset="0"/>
              <a:buChar char="​"/>
              <a:defRPr lang="en-US" sz="2400" kern="1200" spc="0" dirty="0" smtClean="0">
                <a:solidFill>
                  <a:schemeClr val="accent2"/>
                </a:solidFill>
                <a:latin typeface="Salesforce Sans"/>
                <a:ea typeface="ＭＳ Ｐゴシック" charset="0"/>
                <a:cs typeface="ＭＳ Ｐゴシック" charset="0"/>
              </a:defRPr>
            </a:lvl1pPr>
            <a:lvl2pPr marL="182563" indent="-182563" algn="l" rtl="0" eaLnBrk="1" fontAlgn="base" hangingPunct="1">
              <a:spcBef>
                <a:spcPts val="200"/>
              </a:spcBef>
              <a:spcAft>
                <a:spcPts val="600"/>
              </a:spcAft>
              <a:buClr>
                <a:schemeClr val="accent2"/>
              </a:buClr>
              <a:buSzPct val="100000"/>
              <a:buFont typeface="Arial" charset="0"/>
              <a:buChar char="•"/>
              <a:defRPr lang="en-US" kern="1200" dirty="0">
                <a:solidFill>
                  <a:schemeClr val="accent2"/>
                </a:solidFill>
                <a:latin typeface="Salesforce Sans"/>
                <a:ea typeface="ＭＳ Ｐゴシック" charset="0"/>
                <a:cs typeface="+mn-cs"/>
              </a:defRPr>
            </a:lvl2pPr>
            <a:lvl3pPr marL="365125" indent="-182563" algn="l" rtl="0" eaLnBrk="1" fontAlgn="base" hangingPunct="1">
              <a:spcBef>
                <a:spcPct val="0"/>
              </a:spcBef>
              <a:spcAft>
                <a:spcPts val="600"/>
              </a:spcAft>
              <a:buClr>
                <a:schemeClr val="accent2"/>
              </a:buClr>
              <a:buSzPct val="100000"/>
              <a:buFont typeface="Arial" charset="0"/>
              <a:buChar char="•"/>
              <a:defRPr lang="en-US" sz="1600" kern="1200" dirty="0">
                <a:solidFill>
                  <a:schemeClr val="accent2"/>
                </a:solidFill>
                <a:latin typeface="Salesforce Sans"/>
                <a:ea typeface="ＭＳ Ｐゴシック" charset="0"/>
                <a:cs typeface="+mn-cs"/>
              </a:defRPr>
            </a:lvl3pPr>
            <a:lvl4pPr marL="547688" indent="-182563" algn="l" rtl="0" eaLnBrk="1" fontAlgn="base" hangingPunct="1">
              <a:spcBef>
                <a:spcPct val="0"/>
              </a:spcBef>
              <a:spcAft>
                <a:spcPts val="600"/>
              </a:spcAft>
              <a:buClr>
                <a:schemeClr val="accent2"/>
              </a:buClr>
              <a:buSzPct val="100000"/>
              <a:buFont typeface="Arial" charset="0"/>
              <a:buChar char="•"/>
              <a:defRPr lang="en-US" sz="1400" kern="1200" dirty="0">
                <a:solidFill>
                  <a:schemeClr val="accent2"/>
                </a:solidFill>
                <a:latin typeface="Salesforce Sans"/>
                <a:ea typeface="ＭＳ Ｐゴシック" charset="0"/>
                <a:cs typeface="+mn-cs"/>
              </a:defRPr>
            </a:lvl4pPr>
            <a:lvl5pPr algn="l" rtl="0" eaLnBrk="1" fontAlgn="base" hangingPunct="1">
              <a:spcBef>
                <a:spcPts val="200"/>
              </a:spcBef>
              <a:spcAft>
                <a:spcPts val="600"/>
              </a:spcAft>
              <a:buClr>
                <a:srgbClr val="7F7F7F"/>
              </a:buClr>
              <a:buSzPct val="100000"/>
              <a:buFont typeface="Arial" charset="0"/>
              <a:defRPr lang="en-US" sz="2000" kern="1200" dirty="0">
                <a:solidFill>
                  <a:srgbClr val="5C656A"/>
                </a:solidFill>
                <a:latin typeface="Salesforce Sans"/>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We’re wherever military families are—as an organization and as a team</a:t>
            </a:r>
            <a:endParaRPr lang="en-US"/>
          </a:p>
        </p:txBody>
      </p:sp>
      <p:pic>
        <p:nvPicPr>
          <p:cNvPr id="10" name="Picture 9"/>
          <p:cNvPicPr>
            <a:picLocks noChangeAspect="1"/>
          </p:cNvPicPr>
          <p:nvPr/>
        </p:nvPicPr>
        <p:blipFill>
          <a:blip r:embed="rId2"/>
          <a:stretch>
            <a:fillRect/>
          </a:stretch>
        </p:blipFill>
        <p:spPr>
          <a:xfrm>
            <a:off x="4181713" y="1614584"/>
            <a:ext cx="7550367" cy="4007284"/>
          </a:xfrm>
          <a:prstGeom prst="rect">
            <a:avLst/>
          </a:prstGeom>
        </p:spPr>
      </p:pic>
    </p:spTree>
    <p:extLst>
      <p:ext uri="{BB962C8B-B14F-4D97-AF65-F5344CB8AC3E}">
        <p14:creationId xmlns:p14="http://schemas.microsoft.com/office/powerpoint/2010/main" val="408337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Group 323"/>
          <p:cNvGrpSpPr>
            <a:grpSpLocks noChangeAspect="1"/>
          </p:cNvGrpSpPr>
          <p:nvPr/>
        </p:nvGrpSpPr>
        <p:grpSpPr>
          <a:xfrm>
            <a:off x="8138205" y="2698677"/>
            <a:ext cx="3204906" cy="2228134"/>
            <a:chOff x="-2" y="0"/>
            <a:chExt cx="2441240" cy="1697212"/>
          </a:xfrm>
        </p:grpSpPr>
        <p:grpSp>
          <p:nvGrpSpPr>
            <p:cNvPr id="121" name="Group 319"/>
            <p:cNvGrpSpPr/>
            <p:nvPr/>
          </p:nvGrpSpPr>
          <p:grpSpPr>
            <a:xfrm>
              <a:off x="-2" y="0"/>
              <a:ext cx="2441240" cy="1697212"/>
              <a:chOff x="-1" y="0"/>
              <a:chExt cx="2441238" cy="1697211"/>
            </a:xfrm>
          </p:grpSpPr>
          <p:sp>
            <p:nvSpPr>
              <p:cNvPr id="232" name="Shape 311"/>
              <p:cNvSpPr/>
              <p:nvPr/>
            </p:nvSpPr>
            <p:spPr>
              <a:xfrm>
                <a:off x="-1" y="0"/>
                <a:ext cx="2441238" cy="1697211"/>
              </a:xfrm>
              <a:custGeom>
                <a:avLst/>
                <a:gdLst/>
                <a:ahLst/>
                <a:cxnLst>
                  <a:cxn ang="0">
                    <a:pos x="wd2" y="hd2"/>
                  </a:cxn>
                  <a:cxn ang="5400000">
                    <a:pos x="wd2" y="hd2"/>
                  </a:cxn>
                  <a:cxn ang="10800000">
                    <a:pos x="wd2" y="hd2"/>
                  </a:cxn>
                  <a:cxn ang="16200000">
                    <a:pos x="wd2" y="hd2"/>
                  </a:cxn>
                </a:cxnLst>
                <a:rect l="0" t="0" r="r" b="b"/>
                <a:pathLst>
                  <a:path w="21056" h="21045" extrusionOk="0">
                    <a:moveTo>
                      <a:pt x="5555" y="0"/>
                    </a:moveTo>
                    <a:cubicBezTo>
                      <a:pt x="4513" y="0"/>
                      <a:pt x="3471" y="575"/>
                      <a:pt x="2676" y="1728"/>
                    </a:cubicBezTo>
                    <a:cubicBezTo>
                      <a:pt x="1483" y="3457"/>
                      <a:pt x="1186" y="5994"/>
                      <a:pt x="1783" y="8126"/>
                    </a:cubicBezTo>
                    <a:cubicBezTo>
                      <a:pt x="1516" y="8347"/>
                      <a:pt x="1262" y="8618"/>
                      <a:pt x="1034" y="8949"/>
                    </a:cubicBezTo>
                    <a:cubicBezTo>
                      <a:pt x="-345" y="10949"/>
                      <a:pt x="-345" y="14191"/>
                      <a:pt x="1034" y="16191"/>
                    </a:cubicBezTo>
                    <a:cubicBezTo>
                      <a:pt x="1821" y="17333"/>
                      <a:pt x="2888" y="17819"/>
                      <a:pt x="3915" y="17657"/>
                    </a:cubicBezTo>
                    <a:cubicBezTo>
                      <a:pt x="3957" y="17651"/>
                      <a:pt x="3998" y="17644"/>
                      <a:pt x="4040" y="17635"/>
                    </a:cubicBezTo>
                    <a:cubicBezTo>
                      <a:pt x="4081" y="17627"/>
                      <a:pt x="4123" y="17616"/>
                      <a:pt x="4165" y="17606"/>
                    </a:cubicBezTo>
                    <a:cubicBezTo>
                      <a:pt x="4173" y="17604"/>
                      <a:pt x="4181" y="17603"/>
                      <a:pt x="4189" y="17601"/>
                    </a:cubicBezTo>
                    <a:cubicBezTo>
                      <a:pt x="4197" y="17599"/>
                      <a:pt x="4204" y="17596"/>
                      <a:pt x="4212" y="17595"/>
                    </a:cubicBezTo>
                    <a:lnTo>
                      <a:pt x="4213" y="17595"/>
                    </a:lnTo>
                    <a:cubicBezTo>
                      <a:pt x="4403" y="18244"/>
                      <a:pt x="4680" y="18852"/>
                      <a:pt x="5044" y="19381"/>
                    </a:cubicBezTo>
                    <a:cubicBezTo>
                      <a:pt x="6574" y="21600"/>
                      <a:pt x="9054" y="21600"/>
                      <a:pt x="10584" y="19381"/>
                    </a:cubicBezTo>
                    <a:cubicBezTo>
                      <a:pt x="10909" y="18910"/>
                      <a:pt x="11161" y="18375"/>
                      <a:pt x="11348" y="17806"/>
                    </a:cubicBezTo>
                    <a:lnTo>
                      <a:pt x="11355" y="17803"/>
                    </a:lnTo>
                    <a:cubicBezTo>
                      <a:pt x="12633" y="18568"/>
                      <a:pt x="14157" y="18199"/>
                      <a:pt x="15195" y="16693"/>
                    </a:cubicBezTo>
                    <a:cubicBezTo>
                      <a:pt x="15357" y="16459"/>
                      <a:pt x="15498" y="16206"/>
                      <a:pt x="15621" y="15942"/>
                    </a:cubicBezTo>
                    <a:cubicBezTo>
                      <a:pt x="17057" y="16341"/>
                      <a:pt x="18599" y="15734"/>
                      <a:pt x="19710" y="14122"/>
                    </a:cubicBezTo>
                    <a:cubicBezTo>
                      <a:pt x="19815" y="13970"/>
                      <a:pt x="19914" y="13812"/>
                      <a:pt x="20007" y="13649"/>
                    </a:cubicBezTo>
                    <a:cubicBezTo>
                      <a:pt x="20021" y="13625"/>
                      <a:pt x="20034" y="13600"/>
                      <a:pt x="20048" y="13576"/>
                    </a:cubicBezTo>
                    <a:cubicBezTo>
                      <a:pt x="20103" y="13475"/>
                      <a:pt x="20155" y="13372"/>
                      <a:pt x="20207" y="13268"/>
                    </a:cubicBezTo>
                    <a:cubicBezTo>
                      <a:pt x="20281" y="13118"/>
                      <a:pt x="20350" y="12964"/>
                      <a:pt x="20415" y="12806"/>
                    </a:cubicBezTo>
                    <a:cubicBezTo>
                      <a:pt x="20819" y="11830"/>
                      <a:pt x="21056" y="10693"/>
                      <a:pt x="21056" y="9475"/>
                    </a:cubicBezTo>
                    <a:cubicBezTo>
                      <a:pt x="21056" y="8833"/>
                      <a:pt x="20991" y="8213"/>
                      <a:pt x="20871" y="7627"/>
                    </a:cubicBezTo>
                    <a:cubicBezTo>
                      <a:pt x="20666" y="6578"/>
                      <a:pt x="20280" y="5588"/>
                      <a:pt x="19710" y="4762"/>
                    </a:cubicBezTo>
                    <a:cubicBezTo>
                      <a:pt x="18355" y="2797"/>
                      <a:pt x="16360" y="2327"/>
                      <a:pt x="14698" y="3351"/>
                    </a:cubicBezTo>
                    <a:cubicBezTo>
                      <a:pt x="14546" y="2995"/>
                      <a:pt x="14368" y="2655"/>
                      <a:pt x="14155" y="2345"/>
                    </a:cubicBezTo>
                    <a:cubicBezTo>
                      <a:pt x="12662" y="174"/>
                      <a:pt x="10261" y="140"/>
                      <a:pt x="8734" y="2231"/>
                    </a:cubicBezTo>
                    <a:cubicBezTo>
                      <a:pt x="8641" y="2058"/>
                      <a:pt x="8543" y="1888"/>
                      <a:pt x="8433" y="1728"/>
                    </a:cubicBezTo>
                    <a:cubicBezTo>
                      <a:pt x="7638" y="575"/>
                      <a:pt x="6596" y="0"/>
                      <a:pt x="5555" y="0"/>
                    </a:cubicBezTo>
                    <a:close/>
                    <a:moveTo>
                      <a:pt x="5555" y="299"/>
                    </a:moveTo>
                    <a:cubicBezTo>
                      <a:pt x="6544" y="299"/>
                      <a:pt x="7532" y="847"/>
                      <a:pt x="8286" y="1941"/>
                    </a:cubicBezTo>
                    <a:cubicBezTo>
                      <a:pt x="8450" y="2178"/>
                      <a:pt x="8593" y="2431"/>
                      <a:pt x="8720" y="2697"/>
                    </a:cubicBezTo>
                    <a:cubicBezTo>
                      <a:pt x="8754" y="2644"/>
                      <a:pt x="8785" y="2588"/>
                      <a:pt x="8821" y="2536"/>
                    </a:cubicBezTo>
                    <a:cubicBezTo>
                      <a:pt x="10239" y="473"/>
                      <a:pt x="12539" y="474"/>
                      <a:pt x="13958" y="2536"/>
                    </a:cubicBezTo>
                    <a:cubicBezTo>
                      <a:pt x="14207" y="2899"/>
                      <a:pt x="14412" y="3303"/>
                      <a:pt x="14574" y="3732"/>
                    </a:cubicBezTo>
                    <a:cubicBezTo>
                      <a:pt x="16199" y="2605"/>
                      <a:pt x="18202" y="3013"/>
                      <a:pt x="19548" y="4965"/>
                    </a:cubicBezTo>
                    <a:cubicBezTo>
                      <a:pt x="21255" y="7441"/>
                      <a:pt x="21255" y="11455"/>
                      <a:pt x="19548" y="13931"/>
                    </a:cubicBezTo>
                    <a:cubicBezTo>
                      <a:pt x="18453" y="15519"/>
                      <a:pt x="16923" y="16081"/>
                      <a:pt x="15515" y="15630"/>
                    </a:cubicBezTo>
                    <a:cubicBezTo>
                      <a:pt x="15382" y="15939"/>
                      <a:pt x="15226" y="16233"/>
                      <a:pt x="15041" y="16502"/>
                    </a:cubicBezTo>
                    <a:cubicBezTo>
                      <a:pt x="14001" y="18007"/>
                      <a:pt x="12449" y="18299"/>
                      <a:pt x="11206" y="17397"/>
                    </a:cubicBezTo>
                    <a:cubicBezTo>
                      <a:pt x="11026" y="18042"/>
                      <a:pt x="10757" y="18648"/>
                      <a:pt x="10396" y="19172"/>
                    </a:cubicBezTo>
                    <a:cubicBezTo>
                      <a:pt x="8959" y="21263"/>
                      <a:pt x="6626" y="21266"/>
                      <a:pt x="5193" y="19172"/>
                    </a:cubicBezTo>
                    <a:cubicBezTo>
                      <a:pt x="4809" y="18611"/>
                      <a:pt x="4532" y="17955"/>
                      <a:pt x="4356" y="17256"/>
                    </a:cubicBezTo>
                    <a:cubicBezTo>
                      <a:pt x="3270" y="17640"/>
                      <a:pt x="2079" y="17229"/>
                      <a:pt x="1224" y="16011"/>
                    </a:cubicBezTo>
                    <a:cubicBezTo>
                      <a:pt x="562" y="15067"/>
                      <a:pt x="229" y="13823"/>
                      <a:pt x="225" y="12576"/>
                    </a:cubicBezTo>
                    <a:cubicBezTo>
                      <a:pt x="221" y="11329"/>
                      <a:pt x="546" y="10080"/>
                      <a:pt x="1202" y="9127"/>
                    </a:cubicBezTo>
                    <a:cubicBezTo>
                      <a:pt x="1456" y="8758"/>
                      <a:pt x="1741" y="8463"/>
                      <a:pt x="2046" y="8237"/>
                    </a:cubicBezTo>
                    <a:cubicBezTo>
                      <a:pt x="1391" y="6168"/>
                      <a:pt x="1648" y="3644"/>
                      <a:pt x="2822" y="1941"/>
                    </a:cubicBezTo>
                    <a:cubicBezTo>
                      <a:pt x="3577" y="847"/>
                      <a:pt x="4566" y="299"/>
                      <a:pt x="5555" y="299"/>
                    </a:cubicBezTo>
                    <a:close/>
                  </a:path>
                </a:pathLst>
              </a:custGeom>
              <a:solidFill>
                <a:srgbClr val="ED8B00"/>
              </a:solidFill>
              <a:ln w="12700" cap="flat">
                <a:noFill/>
                <a:miter lim="400000"/>
              </a:ln>
              <a:effectLst/>
            </p:spPr>
            <p:txBody>
              <a:bodyPr wrap="square" lIns="0" tIns="0" rIns="0" bIns="0" numCol="1" anchor="ctr">
                <a:noAutofit/>
              </a:bodyPr>
              <a:lstStyle/>
              <a:p>
                <a:pPr lvl="0"/>
                <a:endParaRPr/>
              </a:p>
            </p:txBody>
          </p:sp>
          <p:pic>
            <p:nvPicPr>
              <p:cNvPr id="233" name="Service-Icon_White-filtered.png"/>
              <p:cNvPicPr/>
              <p:nvPr/>
            </p:nvPicPr>
            <p:blipFill>
              <a:blip r:embed="rId2">
                <a:extLst/>
              </a:blip>
              <a:srcRect/>
              <a:stretch>
                <a:fillRect/>
              </a:stretch>
            </p:blipFill>
            <p:spPr>
              <a:xfrm>
                <a:off x="1176010" y="357456"/>
                <a:ext cx="277334" cy="291491"/>
              </a:xfrm>
              <a:prstGeom prst="rect">
                <a:avLst/>
              </a:prstGeom>
              <a:ln w="12700" cap="flat">
                <a:noFill/>
                <a:miter lim="400000"/>
              </a:ln>
              <a:effectLst/>
            </p:spPr>
          </p:pic>
          <p:pic>
            <p:nvPicPr>
              <p:cNvPr id="234" name="Marking_Icon_White-filtered.png"/>
              <p:cNvPicPr/>
              <p:nvPr/>
            </p:nvPicPr>
            <p:blipFill>
              <a:blip r:embed="rId3">
                <a:extLst/>
              </a:blip>
              <a:stretch>
                <a:fillRect/>
              </a:stretch>
            </p:blipFill>
            <p:spPr>
              <a:xfrm>
                <a:off x="1772206" y="598340"/>
                <a:ext cx="243435" cy="314802"/>
              </a:xfrm>
              <a:prstGeom prst="rect">
                <a:avLst/>
              </a:prstGeom>
              <a:ln w="12700" cap="flat">
                <a:noFill/>
                <a:miter lim="400000"/>
              </a:ln>
              <a:effectLst/>
            </p:spPr>
          </p:pic>
          <p:pic>
            <p:nvPicPr>
              <p:cNvPr id="235" name="Apps_Icon_White-filtered.png"/>
              <p:cNvPicPr/>
              <p:nvPr/>
            </p:nvPicPr>
            <p:blipFill>
              <a:blip r:embed="rId4">
                <a:extLst/>
              </a:blip>
              <a:stretch>
                <a:fillRect/>
              </a:stretch>
            </p:blipFill>
            <p:spPr>
              <a:xfrm>
                <a:off x="257597" y="841206"/>
                <a:ext cx="336828" cy="335595"/>
              </a:xfrm>
              <a:prstGeom prst="rect">
                <a:avLst/>
              </a:prstGeom>
              <a:ln w="12700" cap="flat">
                <a:noFill/>
                <a:miter lim="400000"/>
              </a:ln>
              <a:effectLst/>
            </p:spPr>
          </p:pic>
          <p:pic>
            <p:nvPicPr>
              <p:cNvPr id="236" name="Sales_Icon_White-filtered.png"/>
              <p:cNvPicPr/>
              <p:nvPr/>
            </p:nvPicPr>
            <p:blipFill>
              <a:blip r:embed="rId5">
                <a:extLst/>
              </a:blip>
              <a:srcRect/>
              <a:stretch>
                <a:fillRect/>
              </a:stretch>
            </p:blipFill>
            <p:spPr>
              <a:xfrm>
                <a:off x="550844" y="321593"/>
                <a:ext cx="203700" cy="306009"/>
              </a:xfrm>
              <a:prstGeom prst="rect">
                <a:avLst/>
              </a:prstGeom>
              <a:ln w="12700" cap="flat">
                <a:noFill/>
                <a:miter lim="400000"/>
              </a:ln>
              <a:effectLst/>
            </p:spPr>
          </p:pic>
          <p:pic>
            <p:nvPicPr>
              <p:cNvPr id="237" name="Analytics_Bar_Chart_Icon_White_New-filtered.png"/>
              <p:cNvPicPr/>
              <p:nvPr/>
            </p:nvPicPr>
            <p:blipFill>
              <a:blip r:embed="rId6">
                <a:extLst/>
              </a:blip>
              <a:srcRect l="7646" r="7646"/>
              <a:stretch>
                <a:fillRect/>
              </a:stretch>
            </p:blipFill>
            <p:spPr>
              <a:xfrm>
                <a:off x="761700" y="1071619"/>
                <a:ext cx="302779" cy="305066"/>
              </a:xfrm>
              <a:prstGeom prst="rect">
                <a:avLst/>
              </a:prstGeom>
              <a:ln w="12700" cap="flat">
                <a:noFill/>
                <a:miter lim="400000"/>
              </a:ln>
              <a:effectLst/>
            </p:spPr>
          </p:pic>
          <p:pic>
            <p:nvPicPr>
              <p:cNvPr id="238" name="Community_Icon_White-filtered.png"/>
              <p:cNvPicPr/>
              <p:nvPr/>
            </p:nvPicPr>
            <p:blipFill>
              <a:blip r:embed="rId7">
                <a:extLst/>
              </a:blip>
              <a:srcRect/>
              <a:stretch>
                <a:fillRect/>
              </a:stretch>
            </p:blipFill>
            <p:spPr>
              <a:xfrm>
                <a:off x="1309199" y="912022"/>
                <a:ext cx="341536" cy="291492"/>
              </a:xfrm>
              <a:prstGeom prst="rect">
                <a:avLst/>
              </a:prstGeom>
              <a:ln w="12700" cap="flat">
                <a:noFill/>
                <a:miter lim="400000"/>
              </a:ln>
              <a:effectLst/>
            </p:spPr>
          </p:pic>
          <p:pic>
            <p:nvPicPr>
              <p:cNvPr id="239" name="IoT_Icon_White-filtered.png"/>
              <p:cNvPicPr/>
              <p:nvPr/>
            </p:nvPicPr>
            <p:blipFill>
              <a:blip r:embed="rId8">
                <a:extLst/>
              </a:blip>
              <a:srcRect t="2779" b="2779"/>
              <a:stretch>
                <a:fillRect/>
              </a:stretch>
            </p:blipFill>
            <p:spPr>
              <a:xfrm>
                <a:off x="795249" y="709667"/>
                <a:ext cx="406477" cy="171060"/>
              </a:xfrm>
              <a:prstGeom prst="rect">
                <a:avLst/>
              </a:prstGeom>
              <a:ln w="12700" cap="flat">
                <a:noFill/>
                <a:miter lim="400000"/>
              </a:ln>
              <a:effectLst/>
            </p:spPr>
          </p:pic>
        </p:grpSp>
        <p:grpSp>
          <p:nvGrpSpPr>
            <p:cNvPr id="226" name="Group 322"/>
            <p:cNvGrpSpPr/>
            <p:nvPr/>
          </p:nvGrpSpPr>
          <p:grpSpPr>
            <a:xfrm>
              <a:off x="1385623" y="227915"/>
              <a:ext cx="1055277" cy="1055988"/>
              <a:chOff x="0" y="0"/>
              <a:chExt cx="1055276" cy="1055986"/>
            </a:xfrm>
          </p:grpSpPr>
          <p:sp>
            <p:nvSpPr>
              <p:cNvPr id="230" name="Shape 320"/>
              <p:cNvSpPr/>
              <p:nvPr/>
            </p:nvSpPr>
            <p:spPr>
              <a:xfrm>
                <a:off x="0" y="0"/>
                <a:ext cx="1055277" cy="10559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D8B00"/>
              </a:solidFill>
              <a:ln w="12700" cap="flat">
                <a:noFill/>
                <a:miter lim="400000"/>
              </a:ln>
              <a:effectLst/>
            </p:spPr>
            <p:txBody>
              <a:bodyPr wrap="square" lIns="76200" tIns="76200" rIns="76200" bIns="76200" numCol="1" anchor="ctr">
                <a:noAutofit/>
              </a:bodyPr>
              <a:lstStyle/>
              <a:p>
                <a:pPr lvl="0"/>
                <a:endParaRPr/>
              </a:p>
            </p:txBody>
          </p:sp>
          <p:pic>
            <p:nvPicPr>
              <p:cNvPr id="231" name="Marking_Icon_White.png"/>
              <p:cNvPicPr/>
              <p:nvPr/>
            </p:nvPicPr>
            <p:blipFill>
              <a:blip r:embed="rId9">
                <a:extLst/>
              </a:blip>
              <a:srcRect/>
              <a:stretch>
                <a:fillRect/>
              </a:stretch>
            </p:blipFill>
            <p:spPr>
              <a:xfrm>
                <a:off x="288039" y="223333"/>
                <a:ext cx="479198" cy="619682"/>
              </a:xfrm>
              <a:prstGeom prst="rect">
                <a:avLst/>
              </a:prstGeom>
              <a:ln w="12700" cap="flat">
                <a:noFill/>
                <a:miter lim="400000"/>
              </a:ln>
              <a:effectLst/>
            </p:spPr>
          </p:pic>
        </p:grpSp>
      </p:grpSp>
      <p:sp>
        <p:nvSpPr>
          <p:cNvPr id="2" name="Title 1"/>
          <p:cNvSpPr>
            <a:spLocks noGrp="1"/>
          </p:cNvSpPr>
          <p:nvPr>
            <p:ph type="title"/>
          </p:nvPr>
        </p:nvSpPr>
        <p:spPr/>
        <p:txBody>
          <a:bodyPr/>
          <a:lstStyle/>
          <a:p>
            <a:r>
              <a:rPr lang="en-US" dirty="0" smtClean="0"/>
              <a:t>Blue Star Families Runs on Salesforce</a:t>
            </a:r>
            <a:endParaRPr lang="en-US" dirty="0"/>
          </a:p>
        </p:txBody>
      </p:sp>
      <p:sp>
        <p:nvSpPr>
          <p:cNvPr id="3" name="Text Placeholder 2"/>
          <p:cNvSpPr>
            <a:spLocks noGrp="1"/>
          </p:cNvSpPr>
          <p:nvPr>
            <p:ph type="body" sz="quarter" idx="16"/>
          </p:nvPr>
        </p:nvSpPr>
        <p:spPr/>
        <p:txBody>
          <a:bodyPr/>
          <a:lstStyle/>
          <a:p>
            <a:r>
              <a:rPr lang="en-US" dirty="0" smtClean="0"/>
              <a:t>Sales Cloud, Marketing Cloud, Community Cloud</a:t>
            </a:r>
            <a:endParaRPr lang="en-US" dirty="0"/>
          </a:p>
        </p:txBody>
      </p:sp>
      <p:sp>
        <p:nvSpPr>
          <p:cNvPr id="570" name="Shape 763"/>
          <p:cNvSpPr/>
          <p:nvPr/>
        </p:nvSpPr>
        <p:spPr>
          <a:xfrm>
            <a:off x="826778" y="2375001"/>
            <a:ext cx="2130905" cy="3658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spAutoFit/>
          </a:bodyPr>
          <a:lstStyle>
            <a:lvl1pPr algn="ctr">
              <a:lnSpc>
                <a:spcPct val="90000"/>
              </a:lnSpc>
              <a:defRPr sz="4400" spc="-264">
                <a:latin typeface="Gotham Light"/>
                <a:ea typeface="Gotham Light"/>
                <a:cs typeface="Gotham Light"/>
                <a:sym typeface="Gotham Light"/>
              </a:defRPr>
            </a:lvl1pPr>
          </a:lstStyle>
          <a:p>
            <a:pPr lvl="0">
              <a:defRPr sz="1800" spc="0">
                <a:solidFill>
                  <a:srgbClr val="000000"/>
                </a:solidFill>
              </a:defRPr>
            </a:pPr>
            <a:r>
              <a:rPr lang="en-US" sz="1600" spc="0" dirty="0" smtClean="0">
                <a:solidFill>
                  <a:schemeClr val="accent2"/>
                </a:solidFill>
                <a:latin typeface="Salesforce Sans"/>
                <a:ea typeface="Salesforce Sans"/>
                <a:cs typeface="Salesforce Sans"/>
              </a:rPr>
              <a:t>Sales</a:t>
            </a:r>
            <a:endParaRPr sz="1600" spc="0" dirty="0">
              <a:solidFill>
                <a:schemeClr val="accent2"/>
              </a:solidFill>
              <a:latin typeface="Salesforce Sans"/>
              <a:ea typeface="Salesforce Sans"/>
              <a:cs typeface="Salesforce Sans"/>
            </a:endParaRPr>
          </a:p>
        </p:txBody>
      </p:sp>
      <p:sp>
        <p:nvSpPr>
          <p:cNvPr id="572" name="Shape 763"/>
          <p:cNvSpPr/>
          <p:nvPr/>
        </p:nvSpPr>
        <p:spPr>
          <a:xfrm>
            <a:off x="7999056" y="2442796"/>
            <a:ext cx="3731794" cy="3658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spAutoFit/>
          </a:bodyPr>
          <a:lstStyle>
            <a:lvl1pPr algn="ctr">
              <a:lnSpc>
                <a:spcPct val="90000"/>
              </a:lnSpc>
              <a:defRPr sz="4400" spc="-264">
                <a:latin typeface="Gotham Light"/>
                <a:ea typeface="Gotham Light"/>
                <a:cs typeface="Gotham Light"/>
                <a:sym typeface="Gotham Light"/>
              </a:defRPr>
            </a:lvl1pPr>
          </a:lstStyle>
          <a:p>
            <a:pPr lvl="0">
              <a:defRPr sz="1800" spc="0">
                <a:solidFill>
                  <a:srgbClr val="000000"/>
                </a:solidFill>
              </a:defRPr>
            </a:pPr>
            <a:r>
              <a:rPr lang="en-US" sz="1600" spc="0" dirty="0" smtClean="0">
                <a:solidFill>
                  <a:schemeClr val="accent2"/>
                </a:solidFill>
                <a:latin typeface="Salesforce Sans"/>
                <a:ea typeface="Salesforce Sans"/>
                <a:cs typeface="Salesforce Sans"/>
              </a:rPr>
              <a:t>Marketing</a:t>
            </a:r>
            <a:endParaRPr sz="1600" spc="0" dirty="0">
              <a:solidFill>
                <a:schemeClr val="accent2"/>
              </a:solidFill>
              <a:latin typeface="Salesforce Sans"/>
              <a:ea typeface="Salesforce Sans"/>
              <a:cs typeface="Salesforce Sans"/>
            </a:endParaRPr>
          </a:p>
        </p:txBody>
      </p:sp>
      <p:grpSp>
        <p:nvGrpSpPr>
          <p:cNvPr id="136" name="Group 357"/>
          <p:cNvGrpSpPr>
            <a:grpSpLocks noChangeAspect="1"/>
          </p:cNvGrpSpPr>
          <p:nvPr/>
        </p:nvGrpSpPr>
        <p:grpSpPr>
          <a:xfrm>
            <a:off x="712670" y="2694520"/>
            <a:ext cx="3204906" cy="2228134"/>
            <a:chOff x="0" y="-1"/>
            <a:chExt cx="2441239" cy="1697207"/>
          </a:xfrm>
        </p:grpSpPr>
        <p:grpSp>
          <p:nvGrpSpPr>
            <p:cNvPr id="137" name="Group 355"/>
            <p:cNvGrpSpPr/>
            <p:nvPr/>
          </p:nvGrpSpPr>
          <p:grpSpPr>
            <a:xfrm>
              <a:off x="0" y="-1"/>
              <a:ext cx="2441239" cy="1697207"/>
              <a:chOff x="0" y="0"/>
              <a:chExt cx="2441236" cy="1697210"/>
            </a:xfrm>
          </p:grpSpPr>
          <p:grpSp>
            <p:nvGrpSpPr>
              <p:cNvPr id="139" name="Group 351"/>
              <p:cNvGrpSpPr/>
              <p:nvPr/>
            </p:nvGrpSpPr>
            <p:grpSpPr>
              <a:xfrm>
                <a:off x="-1" y="0"/>
                <a:ext cx="2441238" cy="1697211"/>
                <a:chOff x="0" y="0"/>
                <a:chExt cx="2441236" cy="1697210"/>
              </a:xfrm>
            </p:grpSpPr>
            <p:pic>
              <p:nvPicPr>
                <p:cNvPr id="143" name="IoT_Icon_White-filtered.png"/>
                <p:cNvPicPr/>
                <p:nvPr/>
              </p:nvPicPr>
              <p:blipFill>
                <a:blip r:embed="rId8">
                  <a:extLst/>
                </a:blip>
                <a:srcRect t="2779" b="2779"/>
                <a:stretch>
                  <a:fillRect/>
                </a:stretch>
              </p:blipFill>
              <p:spPr>
                <a:xfrm>
                  <a:off x="795249" y="709667"/>
                  <a:ext cx="406477" cy="171060"/>
                </a:xfrm>
                <a:prstGeom prst="rect">
                  <a:avLst/>
                </a:prstGeom>
                <a:ln w="12700" cap="flat">
                  <a:noFill/>
                  <a:miter lim="400000"/>
                </a:ln>
                <a:effectLst/>
              </p:spPr>
            </p:pic>
            <p:pic>
              <p:nvPicPr>
                <p:cNvPr id="144" name="Analytics_Bar_Chart_Icon_White_New-filtered.png"/>
                <p:cNvPicPr/>
                <p:nvPr/>
              </p:nvPicPr>
              <p:blipFill>
                <a:blip r:embed="rId6">
                  <a:extLst/>
                </a:blip>
                <a:srcRect l="7646" r="7646"/>
                <a:stretch>
                  <a:fillRect/>
                </a:stretch>
              </p:blipFill>
              <p:spPr>
                <a:xfrm>
                  <a:off x="761700" y="1071619"/>
                  <a:ext cx="302779" cy="305066"/>
                </a:xfrm>
                <a:prstGeom prst="rect">
                  <a:avLst/>
                </a:prstGeom>
                <a:ln w="12700" cap="flat">
                  <a:noFill/>
                  <a:miter lim="400000"/>
                </a:ln>
                <a:effectLst/>
              </p:spPr>
            </p:pic>
            <p:sp>
              <p:nvSpPr>
                <p:cNvPr id="146" name="Shape 346"/>
                <p:cNvSpPr/>
                <p:nvPr/>
              </p:nvSpPr>
              <p:spPr>
                <a:xfrm>
                  <a:off x="-1" y="0"/>
                  <a:ext cx="2441238" cy="1697211"/>
                </a:xfrm>
                <a:custGeom>
                  <a:avLst/>
                  <a:gdLst/>
                  <a:ahLst/>
                  <a:cxnLst>
                    <a:cxn ang="0">
                      <a:pos x="wd2" y="hd2"/>
                    </a:cxn>
                    <a:cxn ang="5400000">
                      <a:pos x="wd2" y="hd2"/>
                    </a:cxn>
                    <a:cxn ang="10800000">
                      <a:pos x="wd2" y="hd2"/>
                    </a:cxn>
                    <a:cxn ang="16200000">
                      <a:pos x="wd2" y="hd2"/>
                    </a:cxn>
                  </a:cxnLst>
                  <a:rect l="0" t="0" r="r" b="b"/>
                  <a:pathLst>
                    <a:path w="21056" h="21045" extrusionOk="0">
                      <a:moveTo>
                        <a:pt x="5555" y="0"/>
                      </a:moveTo>
                      <a:cubicBezTo>
                        <a:pt x="4513" y="0"/>
                        <a:pt x="3471" y="575"/>
                        <a:pt x="2676" y="1728"/>
                      </a:cubicBezTo>
                      <a:cubicBezTo>
                        <a:pt x="1483" y="3457"/>
                        <a:pt x="1186" y="5994"/>
                        <a:pt x="1783" y="8126"/>
                      </a:cubicBezTo>
                      <a:cubicBezTo>
                        <a:pt x="1516" y="8347"/>
                        <a:pt x="1262" y="8618"/>
                        <a:pt x="1034" y="8949"/>
                      </a:cubicBezTo>
                      <a:cubicBezTo>
                        <a:pt x="-345" y="10949"/>
                        <a:pt x="-345" y="14191"/>
                        <a:pt x="1034" y="16191"/>
                      </a:cubicBezTo>
                      <a:cubicBezTo>
                        <a:pt x="1821" y="17333"/>
                        <a:pt x="2888" y="17819"/>
                        <a:pt x="3915" y="17657"/>
                      </a:cubicBezTo>
                      <a:cubicBezTo>
                        <a:pt x="3957" y="17651"/>
                        <a:pt x="3998" y="17644"/>
                        <a:pt x="4040" y="17635"/>
                      </a:cubicBezTo>
                      <a:cubicBezTo>
                        <a:pt x="4081" y="17627"/>
                        <a:pt x="4123" y="17616"/>
                        <a:pt x="4165" y="17606"/>
                      </a:cubicBezTo>
                      <a:cubicBezTo>
                        <a:pt x="4173" y="17604"/>
                        <a:pt x="4181" y="17603"/>
                        <a:pt x="4189" y="17601"/>
                      </a:cubicBezTo>
                      <a:cubicBezTo>
                        <a:pt x="4197" y="17599"/>
                        <a:pt x="4204" y="17596"/>
                        <a:pt x="4212" y="17595"/>
                      </a:cubicBezTo>
                      <a:lnTo>
                        <a:pt x="4213" y="17595"/>
                      </a:lnTo>
                      <a:cubicBezTo>
                        <a:pt x="4403" y="18244"/>
                        <a:pt x="4680" y="18852"/>
                        <a:pt x="5044" y="19381"/>
                      </a:cubicBezTo>
                      <a:cubicBezTo>
                        <a:pt x="6574" y="21600"/>
                        <a:pt x="9054" y="21600"/>
                        <a:pt x="10584" y="19381"/>
                      </a:cubicBezTo>
                      <a:cubicBezTo>
                        <a:pt x="10909" y="18910"/>
                        <a:pt x="11161" y="18375"/>
                        <a:pt x="11348" y="17806"/>
                      </a:cubicBezTo>
                      <a:lnTo>
                        <a:pt x="11355" y="17803"/>
                      </a:lnTo>
                      <a:cubicBezTo>
                        <a:pt x="12633" y="18568"/>
                        <a:pt x="14157" y="18199"/>
                        <a:pt x="15195" y="16693"/>
                      </a:cubicBezTo>
                      <a:cubicBezTo>
                        <a:pt x="15357" y="16459"/>
                        <a:pt x="15498" y="16206"/>
                        <a:pt x="15621" y="15942"/>
                      </a:cubicBezTo>
                      <a:cubicBezTo>
                        <a:pt x="17057" y="16341"/>
                        <a:pt x="18599" y="15734"/>
                        <a:pt x="19710" y="14122"/>
                      </a:cubicBezTo>
                      <a:cubicBezTo>
                        <a:pt x="19815" y="13970"/>
                        <a:pt x="19914" y="13812"/>
                        <a:pt x="20007" y="13649"/>
                      </a:cubicBezTo>
                      <a:cubicBezTo>
                        <a:pt x="20021" y="13625"/>
                        <a:pt x="20034" y="13600"/>
                        <a:pt x="20048" y="13576"/>
                      </a:cubicBezTo>
                      <a:cubicBezTo>
                        <a:pt x="20103" y="13475"/>
                        <a:pt x="20155" y="13372"/>
                        <a:pt x="20207" y="13268"/>
                      </a:cubicBezTo>
                      <a:cubicBezTo>
                        <a:pt x="20281" y="13118"/>
                        <a:pt x="20350" y="12964"/>
                        <a:pt x="20415" y="12806"/>
                      </a:cubicBezTo>
                      <a:cubicBezTo>
                        <a:pt x="20819" y="11830"/>
                        <a:pt x="21056" y="10693"/>
                        <a:pt x="21056" y="9475"/>
                      </a:cubicBezTo>
                      <a:cubicBezTo>
                        <a:pt x="21056" y="8833"/>
                        <a:pt x="20991" y="8213"/>
                        <a:pt x="20871" y="7627"/>
                      </a:cubicBezTo>
                      <a:cubicBezTo>
                        <a:pt x="20666" y="6578"/>
                        <a:pt x="20280" y="5588"/>
                        <a:pt x="19710" y="4762"/>
                      </a:cubicBezTo>
                      <a:cubicBezTo>
                        <a:pt x="18355" y="2797"/>
                        <a:pt x="16360" y="2327"/>
                        <a:pt x="14698" y="3351"/>
                      </a:cubicBezTo>
                      <a:cubicBezTo>
                        <a:pt x="14546" y="2995"/>
                        <a:pt x="14368" y="2655"/>
                        <a:pt x="14155" y="2345"/>
                      </a:cubicBezTo>
                      <a:cubicBezTo>
                        <a:pt x="12662" y="174"/>
                        <a:pt x="10261" y="140"/>
                        <a:pt x="8734" y="2231"/>
                      </a:cubicBezTo>
                      <a:cubicBezTo>
                        <a:pt x="8641" y="2058"/>
                        <a:pt x="8543" y="1888"/>
                        <a:pt x="8433" y="1728"/>
                      </a:cubicBezTo>
                      <a:cubicBezTo>
                        <a:pt x="7638" y="575"/>
                        <a:pt x="6596" y="0"/>
                        <a:pt x="5555" y="0"/>
                      </a:cubicBezTo>
                      <a:close/>
                      <a:moveTo>
                        <a:pt x="5555" y="299"/>
                      </a:moveTo>
                      <a:cubicBezTo>
                        <a:pt x="6544" y="299"/>
                        <a:pt x="7532" y="847"/>
                        <a:pt x="8286" y="1941"/>
                      </a:cubicBezTo>
                      <a:cubicBezTo>
                        <a:pt x="8450" y="2178"/>
                        <a:pt x="8593" y="2431"/>
                        <a:pt x="8720" y="2697"/>
                      </a:cubicBezTo>
                      <a:cubicBezTo>
                        <a:pt x="8754" y="2644"/>
                        <a:pt x="8785" y="2588"/>
                        <a:pt x="8821" y="2536"/>
                      </a:cubicBezTo>
                      <a:cubicBezTo>
                        <a:pt x="10239" y="473"/>
                        <a:pt x="12539" y="474"/>
                        <a:pt x="13958" y="2536"/>
                      </a:cubicBezTo>
                      <a:cubicBezTo>
                        <a:pt x="14207" y="2899"/>
                        <a:pt x="14412" y="3303"/>
                        <a:pt x="14574" y="3732"/>
                      </a:cubicBezTo>
                      <a:cubicBezTo>
                        <a:pt x="16199" y="2605"/>
                        <a:pt x="18202" y="3013"/>
                        <a:pt x="19548" y="4965"/>
                      </a:cubicBezTo>
                      <a:cubicBezTo>
                        <a:pt x="21255" y="7441"/>
                        <a:pt x="21255" y="11455"/>
                        <a:pt x="19548" y="13931"/>
                      </a:cubicBezTo>
                      <a:cubicBezTo>
                        <a:pt x="18453" y="15519"/>
                        <a:pt x="16923" y="16081"/>
                        <a:pt x="15515" y="15630"/>
                      </a:cubicBezTo>
                      <a:cubicBezTo>
                        <a:pt x="15382" y="15939"/>
                        <a:pt x="15226" y="16233"/>
                        <a:pt x="15041" y="16502"/>
                      </a:cubicBezTo>
                      <a:cubicBezTo>
                        <a:pt x="14001" y="18007"/>
                        <a:pt x="12449" y="18299"/>
                        <a:pt x="11206" y="17397"/>
                      </a:cubicBezTo>
                      <a:cubicBezTo>
                        <a:pt x="11026" y="18042"/>
                        <a:pt x="10757" y="18648"/>
                        <a:pt x="10396" y="19172"/>
                      </a:cubicBezTo>
                      <a:cubicBezTo>
                        <a:pt x="8959" y="21263"/>
                        <a:pt x="6626" y="21266"/>
                        <a:pt x="5193" y="19172"/>
                      </a:cubicBezTo>
                      <a:cubicBezTo>
                        <a:pt x="4809" y="18611"/>
                        <a:pt x="4532" y="17955"/>
                        <a:pt x="4356" y="17256"/>
                      </a:cubicBezTo>
                      <a:cubicBezTo>
                        <a:pt x="3270" y="17640"/>
                        <a:pt x="2079" y="17229"/>
                        <a:pt x="1224" y="16011"/>
                      </a:cubicBezTo>
                      <a:cubicBezTo>
                        <a:pt x="562" y="15067"/>
                        <a:pt x="229" y="13823"/>
                        <a:pt x="225" y="12576"/>
                      </a:cubicBezTo>
                      <a:cubicBezTo>
                        <a:pt x="221" y="11329"/>
                        <a:pt x="546" y="10080"/>
                        <a:pt x="1202" y="9127"/>
                      </a:cubicBezTo>
                      <a:cubicBezTo>
                        <a:pt x="1456" y="8758"/>
                        <a:pt x="1741" y="8463"/>
                        <a:pt x="2046" y="8237"/>
                      </a:cubicBezTo>
                      <a:cubicBezTo>
                        <a:pt x="1391" y="6168"/>
                        <a:pt x="1648" y="3644"/>
                        <a:pt x="2822" y="1941"/>
                      </a:cubicBezTo>
                      <a:cubicBezTo>
                        <a:pt x="3577" y="847"/>
                        <a:pt x="4566" y="299"/>
                        <a:pt x="5555" y="299"/>
                      </a:cubicBezTo>
                      <a:close/>
                    </a:path>
                  </a:pathLst>
                </a:custGeom>
                <a:solidFill>
                  <a:srgbClr val="418FDE"/>
                </a:solidFill>
                <a:ln w="12700" cap="flat">
                  <a:noFill/>
                  <a:miter lim="400000"/>
                </a:ln>
                <a:effectLst/>
              </p:spPr>
              <p:txBody>
                <a:bodyPr wrap="square" lIns="45719" tIns="45719" rIns="45719" bIns="45719" numCol="1" anchor="ctr">
                  <a:noAutofit/>
                </a:bodyPr>
                <a:lstStyle/>
                <a:p>
                  <a:pPr lvl="0"/>
                  <a:endParaRPr/>
                </a:p>
              </p:txBody>
            </p:sp>
            <p:pic>
              <p:nvPicPr>
                <p:cNvPr id="147" name="Service-Icon_White-filtered.png"/>
                <p:cNvPicPr/>
                <p:nvPr/>
              </p:nvPicPr>
              <p:blipFill>
                <a:blip r:embed="rId2">
                  <a:extLst/>
                </a:blip>
                <a:srcRect/>
                <a:stretch>
                  <a:fillRect/>
                </a:stretch>
              </p:blipFill>
              <p:spPr>
                <a:xfrm>
                  <a:off x="1176010" y="357456"/>
                  <a:ext cx="277334" cy="291491"/>
                </a:xfrm>
                <a:prstGeom prst="rect">
                  <a:avLst/>
                </a:prstGeom>
                <a:ln w="12700" cap="flat">
                  <a:noFill/>
                  <a:miter lim="400000"/>
                </a:ln>
                <a:effectLst/>
              </p:spPr>
            </p:pic>
            <p:pic>
              <p:nvPicPr>
                <p:cNvPr id="148" name="Marking_Icon_White-filtered.png"/>
                <p:cNvPicPr/>
                <p:nvPr/>
              </p:nvPicPr>
              <p:blipFill>
                <a:blip r:embed="rId3">
                  <a:extLst/>
                </a:blip>
                <a:stretch>
                  <a:fillRect/>
                </a:stretch>
              </p:blipFill>
              <p:spPr>
                <a:xfrm>
                  <a:off x="1772206" y="598340"/>
                  <a:ext cx="243435" cy="314802"/>
                </a:xfrm>
                <a:prstGeom prst="rect">
                  <a:avLst/>
                </a:prstGeom>
                <a:ln w="12700" cap="flat">
                  <a:noFill/>
                  <a:miter lim="400000"/>
                </a:ln>
                <a:effectLst/>
              </p:spPr>
            </p:pic>
            <p:pic>
              <p:nvPicPr>
                <p:cNvPr id="149" name="Apps_Icon_White-filtered.png"/>
                <p:cNvPicPr/>
                <p:nvPr/>
              </p:nvPicPr>
              <p:blipFill>
                <a:blip r:embed="rId4">
                  <a:extLst/>
                </a:blip>
                <a:stretch>
                  <a:fillRect/>
                </a:stretch>
              </p:blipFill>
              <p:spPr>
                <a:xfrm>
                  <a:off x="257597" y="841206"/>
                  <a:ext cx="336828" cy="335595"/>
                </a:xfrm>
                <a:prstGeom prst="rect">
                  <a:avLst/>
                </a:prstGeom>
                <a:ln w="12700" cap="flat">
                  <a:noFill/>
                  <a:miter lim="400000"/>
                </a:ln>
                <a:effectLst/>
              </p:spPr>
            </p:pic>
            <p:pic>
              <p:nvPicPr>
                <p:cNvPr id="150" name="Sales_Icon_White-filtered.png"/>
                <p:cNvPicPr/>
                <p:nvPr/>
              </p:nvPicPr>
              <p:blipFill>
                <a:blip r:embed="rId5">
                  <a:extLst/>
                </a:blip>
                <a:srcRect/>
                <a:stretch>
                  <a:fillRect/>
                </a:stretch>
              </p:blipFill>
              <p:spPr>
                <a:xfrm>
                  <a:off x="550844" y="321593"/>
                  <a:ext cx="203700" cy="306009"/>
                </a:xfrm>
                <a:prstGeom prst="rect">
                  <a:avLst/>
                </a:prstGeom>
                <a:ln w="12700" cap="flat">
                  <a:noFill/>
                  <a:miter lim="400000"/>
                </a:ln>
                <a:effectLst/>
              </p:spPr>
            </p:pic>
          </p:grpSp>
          <p:grpSp>
            <p:nvGrpSpPr>
              <p:cNvPr id="140" name="Group 354"/>
              <p:cNvGrpSpPr/>
              <p:nvPr/>
            </p:nvGrpSpPr>
            <p:grpSpPr>
              <a:xfrm>
                <a:off x="172865" y="1797"/>
                <a:ext cx="932973" cy="931769"/>
                <a:chOff x="0" y="0"/>
                <a:chExt cx="932972" cy="931768"/>
              </a:xfrm>
            </p:grpSpPr>
            <p:sp>
              <p:nvSpPr>
                <p:cNvPr id="141" name="Shape 352"/>
                <p:cNvSpPr/>
                <p:nvPr/>
              </p:nvSpPr>
              <p:spPr>
                <a:xfrm>
                  <a:off x="0" y="0"/>
                  <a:ext cx="932973" cy="931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18FDE"/>
                </a:solidFill>
                <a:ln w="12700" cap="flat">
                  <a:noFill/>
                  <a:miter lim="400000"/>
                </a:ln>
                <a:effectLst/>
              </p:spPr>
              <p:txBody>
                <a:bodyPr wrap="square" lIns="45719" tIns="45719" rIns="45719" bIns="45719" numCol="1" anchor="ctr">
                  <a:noAutofit/>
                </a:bodyPr>
                <a:lstStyle/>
                <a:p>
                  <a:pPr lvl="0"/>
                  <a:endParaRPr/>
                </a:p>
              </p:txBody>
            </p:sp>
            <p:pic>
              <p:nvPicPr>
                <p:cNvPr id="142" name="Sales_Icon_White.png"/>
                <p:cNvPicPr/>
                <p:nvPr/>
              </p:nvPicPr>
              <p:blipFill>
                <a:blip r:embed="rId10">
                  <a:extLst/>
                </a:blip>
                <a:srcRect/>
                <a:stretch>
                  <a:fillRect/>
                </a:stretch>
              </p:blipFill>
              <p:spPr>
                <a:xfrm>
                  <a:off x="264054" y="168409"/>
                  <a:ext cx="404884" cy="608238"/>
                </a:xfrm>
                <a:prstGeom prst="rect">
                  <a:avLst/>
                </a:prstGeom>
                <a:ln w="12700" cap="flat">
                  <a:noFill/>
                  <a:miter lim="400000"/>
                </a:ln>
                <a:effectLst/>
              </p:spPr>
            </p:pic>
          </p:grpSp>
        </p:grpSp>
        <p:pic>
          <p:nvPicPr>
            <p:cNvPr id="138" name="Community_Icon_White-filtered.png"/>
            <p:cNvPicPr/>
            <p:nvPr/>
          </p:nvPicPr>
          <p:blipFill>
            <a:blip r:embed="rId7">
              <a:extLst/>
            </a:blip>
            <a:srcRect/>
            <a:stretch>
              <a:fillRect/>
            </a:stretch>
          </p:blipFill>
          <p:spPr>
            <a:xfrm>
              <a:off x="1310897" y="915795"/>
              <a:ext cx="341538" cy="291492"/>
            </a:xfrm>
            <a:prstGeom prst="rect">
              <a:avLst/>
            </a:prstGeom>
            <a:ln w="12700" cap="flat">
              <a:noFill/>
              <a:miter lim="400000"/>
            </a:ln>
            <a:effectLst/>
          </p:spPr>
        </p:pic>
      </p:grpSp>
      <p:sp>
        <p:nvSpPr>
          <p:cNvPr id="164" name="Shape 763"/>
          <p:cNvSpPr/>
          <p:nvPr/>
        </p:nvSpPr>
        <p:spPr>
          <a:xfrm>
            <a:off x="4060635" y="2442796"/>
            <a:ext cx="4294267" cy="3658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spAutoFit/>
          </a:bodyPr>
          <a:lstStyle>
            <a:lvl1pPr algn="ctr">
              <a:lnSpc>
                <a:spcPct val="90000"/>
              </a:lnSpc>
              <a:defRPr sz="4400" spc="-264">
                <a:latin typeface="Gotham Light"/>
                <a:ea typeface="Gotham Light"/>
                <a:cs typeface="Gotham Light"/>
                <a:sym typeface="Gotham Light"/>
              </a:defRPr>
            </a:lvl1pPr>
          </a:lstStyle>
          <a:p>
            <a:pPr lvl="0">
              <a:defRPr sz="1800" spc="0">
                <a:solidFill>
                  <a:srgbClr val="000000"/>
                </a:solidFill>
              </a:defRPr>
            </a:pPr>
            <a:r>
              <a:rPr lang="en-US" sz="1600" spc="0" dirty="0" smtClean="0">
                <a:solidFill>
                  <a:schemeClr val="accent2"/>
                </a:solidFill>
                <a:latin typeface="Salesforce Sans"/>
                <a:ea typeface="Salesforce Sans"/>
                <a:cs typeface="Salesforce Sans"/>
              </a:rPr>
              <a:t>Community</a:t>
            </a:r>
            <a:endParaRPr sz="1600" spc="0" dirty="0">
              <a:solidFill>
                <a:schemeClr val="accent2"/>
              </a:solidFill>
              <a:latin typeface="Salesforce Sans"/>
              <a:ea typeface="Salesforce Sans"/>
              <a:cs typeface="Salesforce Sans"/>
            </a:endParaRPr>
          </a:p>
        </p:txBody>
      </p:sp>
      <p:grpSp>
        <p:nvGrpSpPr>
          <p:cNvPr id="165" name="Group 335"/>
          <p:cNvGrpSpPr>
            <a:grpSpLocks noChangeAspect="1"/>
          </p:cNvGrpSpPr>
          <p:nvPr/>
        </p:nvGrpSpPr>
        <p:grpSpPr>
          <a:xfrm>
            <a:off x="4292606" y="2719234"/>
            <a:ext cx="3204906" cy="2228134"/>
            <a:chOff x="0" y="0"/>
            <a:chExt cx="2441236" cy="1697210"/>
          </a:xfrm>
        </p:grpSpPr>
        <p:pic>
          <p:nvPicPr>
            <p:cNvPr id="166" name="Analytics_Bar_Chart_Icon_White_New-filtered.png"/>
            <p:cNvPicPr/>
            <p:nvPr/>
          </p:nvPicPr>
          <p:blipFill>
            <a:blip r:embed="rId6">
              <a:extLst/>
            </a:blip>
            <a:srcRect l="7646" r="7646"/>
            <a:stretch>
              <a:fillRect/>
            </a:stretch>
          </p:blipFill>
          <p:spPr>
            <a:xfrm>
              <a:off x="761700" y="1071619"/>
              <a:ext cx="302779" cy="305066"/>
            </a:xfrm>
            <a:prstGeom prst="rect">
              <a:avLst/>
            </a:prstGeom>
            <a:ln w="12700" cap="flat">
              <a:noFill/>
              <a:miter lim="400000"/>
            </a:ln>
            <a:effectLst/>
          </p:spPr>
        </p:pic>
        <p:pic>
          <p:nvPicPr>
            <p:cNvPr id="167" name="Community_Icon_White-filtered.png"/>
            <p:cNvPicPr/>
            <p:nvPr/>
          </p:nvPicPr>
          <p:blipFill>
            <a:blip r:embed="rId7">
              <a:extLst/>
            </a:blip>
            <a:srcRect/>
            <a:stretch>
              <a:fillRect/>
            </a:stretch>
          </p:blipFill>
          <p:spPr>
            <a:xfrm>
              <a:off x="1309199" y="912022"/>
              <a:ext cx="341536" cy="291492"/>
            </a:xfrm>
            <a:prstGeom prst="rect">
              <a:avLst/>
            </a:prstGeom>
            <a:ln w="12700" cap="flat">
              <a:noFill/>
              <a:miter lim="400000"/>
            </a:ln>
            <a:effectLst/>
          </p:spPr>
        </p:pic>
        <p:pic>
          <p:nvPicPr>
            <p:cNvPr id="168" name="IoT_Icon_White-filtered.png"/>
            <p:cNvPicPr/>
            <p:nvPr/>
          </p:nvPicPr>
          <p:blipFill>
            <a:blip r:embed="rId8">
              <a:extLst/>
            </a:blip>
            <a:srcRect t="2779" b="2779"/>
            <a:stretch>
              <a:fillRect/>
            </a:stretch>
          </p:blipFill>
          <p:spPr>
            <a:xfrm>
              <a:off x="795249" y="709667"/>
              <a:ext cx="406478" cy="171060"/>
            </a:xfrm>
            <a:prstGeom prst="rect">
              <a:avLst/>
            </a:prstGeom>
            <a:ln w="12700" cap="flat">
              <a:noFill/>
              <a:miter lim="400000"/>
            </a:ln>
            <a:effectLst/>
          </p:spPr>
        </p:pic>
        <p:grpSp>
          <p:nvGrpSpPr>
            <p:cNvPr id="169" name="Group 329"/>
            <p:cNvGrpSpPr/>
            <p:nvPr/>
          </p:nvGrpSpPr>
          <p:grpSpPr>
            <a:xfrm>
              <a:off x="1062074" y="640871"/>
              <a:ext cx="814336" cy="822880"/>
              <a:chOff x="0" y="0"/>
              <a:chExt cx="814334" cy="822878"/>
            </a:xfrm>
          </p:grpSpPr>
          <p:sp>
            <p:nvSpPr>
              <p:cNvPr id="175" name="Shape 327"/>
              <p:cNvSpPr/>
              <p:nvPr/>
            </p:nvSpPr>
            <p:spPr>
              <a:xfrm>
                <a:off x="0" y="0"/>
                <a:ext cx="814335" cy="8228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B60F"/>
              </a:solidFill>
              <a:ln w="12700" cap="flat">
                <a:noFill/>
                <a:miter lim="400000"/>
              </a:ln>
              <a:effectLst/>
            </p:spPr>
            <p:txBody>
              <a:bodyPr wrap="square" lIns="45719" tIns="45719" rIns="45719" bIns="45719" numCol="1" anchor="ctr">
                <a:noAutofit/>
              </a:bodyPr>
              <a:lstStyle/>
              <a:p>
                <a:pPr lvl="0"/>
                <a:endParaRPr/>
              </a:p>
            </p:txBody>
          </p:sp>
          <p:pic>
            <p:nvPicPr>
              <p:cNvPr id="240" name="Community_Icon_White.png"/>
              <p:cNvPicPr/>
              <p:nvPr/>
            </p:nvPicPr>
            <p:blipFill>
              <a:blip r:embed="rId11">
                <a:extLst/>
              </a:blip>
              <a:srcRect/>
              <a:stretch>
                <a:fillRect/>
              </a:stretch>
            </p:blipFill>
            <p:spPr>
              <a:xfrm>
                <a:off x="161200" y="201514"/>
                <a:ext cx="491935" cy="419851"/>
              </a:xfrm>
              <a:prstGeom prst="rect">
                <a:avLst/>
              </a:prstGeom>
              <a:ln w="12700" cap="flat">
                <a:noFill/>
                <a:miter lim="400000"/>
              </a:ln>
              <a:effectLst/>
            </p:spPr>
          </p:pic>
        </p:grpSp>
        <p:sp>
          <p:nvSpPr>
            <p:cNvPr id="170" name="Shape 330"/>
            <p:cNvSpPr/>
            <p:nvPr/>
          </p:nvSpPr>
          <p:spPr>
            <a:xfrm>
              <a:off x="-1" y="0"/>
              <a:ext cx="2441238" cy="1697211"/>
            </a:xfrm>
            <a:custGeom>
              <a:avLst/>
              <a:gdLst/>
              <a:ahLst/>
              <a:cxnLst>
                <a:cxn ang="0">
                  <a:pos x="wd2" y="hd2"/>
                </a:cxn>
                <a:cxn ang="5400000">
                  <a:pos x="wd2" y="hd2"/>
                </a:cxn>
                <a:cxn ang="10800000">
                  <a:pos x="wd2" y="hd2"/>
                </a:cxn>
                <a:cxn ang="16200000">
                  <a:pos x="wd2" y="hd2"/>
                </a:cxn>
              </a:cxnLst>
              <a:rect l="0" t="0" r="r" b="b"/>
              <a:pathLst>
                <a:path w="21056" h="21045" extrusionOk="0">
                  <a:moveTo>
                    <a:pt x="5555" y="0"/>
                  </a:moveTo>
                  <a:cubicBezTo>
                    <a:pt x="4513" y="0"/>
                    <a:pt x="3471" y="575"/>
                    <a:pt x="2676" y="1728"/>
                  </a:cubicBezTo>
                  <a:cubicBezTo>
                    <a:pt x="1483" y="3457"/>
                    <a:pt x="1186" y="5994"/>
                    <a:pt x="1783" y="8126"/>
                  </a:cubicBezTo>
                  <a:cubicBezTo>
                    <a:pt x="1516" y="8347"/>
                    <a:pt x="1262" y="8618"/>
                    <a:pt x="1034" y="8949"/>
                  </a:cubicBezTo>
                  <a:cubicBezTo>
                    <a:pt x="-345" y="10949"/>
                    <a:pt x="-345" y="14191"/>
                    <a:pt x="1034" y="16191"/>
                  </a:cubicBezTo>
                  <a:cubicBezTo>
                    <a:pt x="1821" y="17333"/>
                    <a:pt x="2888" y="17819"/>
                    <a:pt x="3915" y="17657"/>
                  </a:cubicBezTo>
                  <a:cubicBezTo>
                    <a:pt x="3957" y="17651"/>
                    <a:pt x="3998" y="17644"/>
                    <a:pt x="4040" y="17635"/>
                  </a:cubicBezTo>
                  <a:cubicBezTo>
                    <a:pt x="4081" y="17627"/>
                    <a:pt x="4123" y="17616"/>
                    <a:pt x="4165" y="17606"/>
                  </a:cubicBezTo>
                  <a:cubicBezTo>
                    <a:pt x="4173" y="17604"/>
                    <a:pt x="4181" y="17603"/>
                    <a:pt x="4189" y="17601"/>
                  </a:cubicBezTo>
                  <a:cubicBezTo>
                    <a:pt x="4197" y="17599"/>
                    <a:pt x="4204" y="17596"/>
                    <a:pt x="4212" y="17595"/>
                  </a:cubicBezTo>
                  <a:lnTo>
                    <a:pt x="4213" y="17595"/>
                  </a:lnTo>
                  <a:cubicBezTo>
                    <a:pt x="4403" y="18244"/>
                    <a:pt x="4680" y="18852"/>
                    <a:pt x="5044" y="19381"/>
                  </a:cubicBezTo>
                  <a:cubicBezTo>
                    <a:pt x="6574" y="21600"/>
                    <a:pt x="9054" y="21600"/>
                    <a:pt x="10584" y="19381"/>
                  </a:cubicBezTo>
                  <a:cubicBezTo>
                    <a:pt x="10909" y="18910"/>
                    <a:pt x="11161" y="18375"/>
                    <a:pt x="11348" y="17806"/>
                  </a:cubicBezTo>
                  <a:lnTo>
                    <a:pt x="11355" y="17803"/>
                  </a:lnTo>
                  <a:cubicBezTo>
                    <a:pt x="12633" y="18568"/>
                    <a:pt x="14157" y="18199"/>
                    <a:pt x="15195" y="16693"/>
                  </a:cubicBezTo>
                  <a:cubicBezTo>
                    <a:pt x="15357" y="16459"/>
                    <a:pt x="15498" y="16206"/>
                    <a:pt x="15621" y="15942"/>
                  </a:cubicBezTo>
                  <a:cubicBezTo>
                    <a:pt x="17057" y="16341"/>
                    <a:pt x="18599" y="15734"/>
                    <a:pt x="19710" y="14122"/>
                  </a:cubicBezTo>
                  <a:cubicBezTo>
                    <a:pt x="19815" y="13970"/>
                    <a:pt x="19914" y="13812"/>
                    <a:pt x="20007" y="13649"/>
                  </a:cubicBezTo>
                  <a:cubicBezTo>
                    <a:pt x="20021" y="13625"/>
                    <a:pt x="20034" y="13600"/>
                    <a:pt x="20048" y="13576"/>
                  </a:cubicBezTo>
                  <a:cubicBezTo>
                    <a:pt x="20103" y="13475"/>
                    <a:pt x="20155" y="13372"/>
                    <a:pt x="20207" y="13268"/>
                  </a:cubicBezTo>
                  <a:cubicBezTo>
                    <a:pt x="20281" y="13118"/>
                    <a:pt x="20350" y="12964"/>
                    <a:pt x="20415" y="12806"/>
                  </a:cubicBezTo>
                  <a:cubicBezTo>
                    <a:pt x="20819" y="11830"/>
                    <a:pt x="21056" y="10693"/>
                    <a:pt x="21056" y="9475"/>
                  </a:cubicBezTo>
                  <a:cubicBezTo>
                    <a:pt x="21056" y="8833"/>
                    <a:pt x="20991" y="8213"/>
                    <a:pt x="20871" y="7627"/>
                  </a:cubicBezTo>
                  <a:cubicBezTo>
                    <a:pt x="20666" y="6578"/>
                    <a:pt x="20280" y="5588"/>
                    <a:pt x="19710" y="4762"/>
                  </a:cubicBezTo>
                  <a:cubicBezTo>
                    <a:pt x="18355" y="2797"/>
                    <a:pt x="16360" y="2327"/>
                    <a:pt x="14698" y="3351"/>
                  </a:cubicBezTo>
                  <a:cubicBezTo>
                    <a:pt x="14546" y="2995"/>
                    <a:pt x="14368" y="2655"/>
                    <a:pt x="14155" y="2345"/>
                  </a:cubicBezTo>
                  <a:cubicBezTo>
                    <a:pt x="12662" y="174"/>
                    <a:pt x="10261" y="140"/>
                    <a:pt x="8734" y="2231"/>
                  </a:cubicBezTo>
                  <a:cubicBezTo>
                    <a:pt x="8641" y="2058"/>
                    <a:pt x="8543" y="1888"/>
                    <a:pt x="8433" y="1728"/>
                  </a:cubicBezTo>
                  <a:cubicBezTo>
                    <a:pt x="7638" y="575"/>
                    <a:pt x="6596" y="0"/>
                    <a:pt x="5555" y="0"/>
                  </a:cubicBezTo>
                  <a:close/>
                  <a:moveTo>
                    <a:pt x="5555" y="299"/>
                  </a:moveTo>
                  <a:cubicBezTo>
                    <a:pt x="6544" y="299"/>
                    <a:pt x="7532" y="847"/>
                    <a:pt x="8286" y="1941"/>
                  </a:cubicBezTo>
                  <a:cubicBezTo>
                    <a:pt x="8450" y="2178"/>
                    <a:pt x="8593" y="2431"/>
                    <a:pt x="8720" y="2697"/>
                  </a:cubicBezTo>
                  <a:cubicBezTo>
                    <a:pt x="8754" y="2644"/>
                    <a:pt x="8785" y="2588"/>
                    <a:pt x="8821" y="2536"/>
                  </a:cubicBezTo>
                  <a:cubicBezTo>
                    <a:pt x="10239" y="473"/>
                    <a:pt x="12539" y="474"/>
                    <a:pt x="13958" y="2536"/>
                  </a:cubicBezTo>
                  <a:cubicBezTo>
                    <a:pt x="14207" y="2899"/>
                    <a:pt x="14412" y="3303"/>
                    <a:pt x="14574" y="3732"/>
                  </a:cubicBezTo>
                  <a:cubicBezTo>
                    <a:pt x="16199" y="2605"/>
                    <a:pt x="18202" y="3013"/>
                    <a:pt x="19548" y="4965"/>
                  </a:cubicBezTo>
                  <a:cubicBezTo>
                    <a:pt x="21255" y="7441"/>
                    <a:pt x="21255" y="11455"/>
                    <a:pt x="19548" y="13931"/>
                  </a:cubicBezTo>
                  <a:cubicBezTo>
                    <a:pt x="18453" y="15519"/>
                    <a:pt x="16923" y="16081"/>
                    <a:pt x="15515" y="15630"/>
                  </a:cubicBezTo>
                  <a:cubicBezTo>
                    <a:pt x="15382" y="15939"/>
                    <a:pt x="15226" y="16233"/>
                    <a:pt x="15041" y="16502"/>
                  </a:cubicBezTo>
                  <a:cubicBezTo>
                    <a:pt x="14001" y="18007"/>
                    <a:pt x="12449" y="18299"/>
                    <a:pt x="11206" y="17397"/>
                  </a:cubicBezTo>
                  <a:cubicBezTo>
                    <a:pt x="11026" y="18042"/>
                    <a:pt x="10757" y="18648"/>
                    <a:pt x="10396" y="19172"/>
                  </a:cubicBezTo>
                  <a:cubicBezTo>
                    <a:pt x="8959" y="21263"/>
                    <a:pt x="6626" y="21266"/>
                    <a:pt x="5193" y="19172"/>
                  </a:cubicBezTo>
                  <a:cubicBezTo>
                    <a:pt x="4809" y="18611"/>
                    <a:pt x="4532" y="17955"/>
                    <a:pt x="4356" y="17256"/>
                  </a:cubicBezTo>
                  <a:cubicBezTo>
                    <a:pt x="3270" y="17640"/>
                    <a:pt x="2079" y="17229"/>
                    <a:pt x="1224" y="16011"/>
                  </a:cubicBezTo>
                  <a:cubicBezTo>
                    <a:pt x="562" y="15067"/>
                    <a:pt x="229" y="13823"/>
                    <a:pt x="225" y="12576"/>
                  </a:cubicBezTo>
                  <a:cubicBezTo>
                    <a:pt x="221" y="11329"/>
                    <a:pt x="546" y="10080"/>
                    <a:pt x="1202" y="9127"/>
                  </a:cubicBezTo>
                  <a:cubicBezTo>
                    <a:pt x="1456" y="8758"/>
                    <a:pt x="1741" y="8463"/>
                    <a:pt x="2046" y="8237"/>
                  </a:cubicBezTo>
                  <a:cubicBezTo>
                    <a:pt x="1391" y="6168"/>
                    <a:pt x="1648" y="3644"/>
                    <a:pt x="2822" y="1941"/>
                  </a:cubicBezTo>
                  <a:cubicBezTo>
                    <a:pt x="3577" y="847"/>
                    <a:pt x="4566" y="299"/>
                    <a:pt x="5555" y="299"/>
                  </a:cubicBezTo>
                  <a:close/>
                </a:path>
              </a:pathLst>
            </a:custGeom>
            <a:solidFill>
              <a:srgbClr val="FFB60F"/>
            </a:solidFill>
            <a:ln w="12700" cap="flat">
              <a:noFill/>
              <a:miter lim="400000"/>
            </a:ln>
            <a:effectLst/>
          </p:spPr>
          <p:txBody>
            <a:bodyPr wrap="square" lIns="45719" tIns="45719" rIns="45719" bIns="45719" numCol="1" anchor="ctr">
              <a:noAutofit/>
            </a:bodyPr>
            <a:lstStyle/>
            <a:p>
              <a:pPr lvl="0"/>
              <a:endParaRPr/>
            </a:p>
          </p:txBody>
        </p:sp>
        <p:pic>
          <p:nvPicPr>
            <p:cNvPr id="171" name="Service-Icon_White-filtered.png"/>
            <p:cNvPicPr/>
            <p:nvPr/>
          </p:nvPicPr>
          <p:blipFill>
            <a:blip r:embed="rId2">
              <a:extLst/>
            </a:blip>
            <a:stretch>
              <a:fillRect/>
            </a:stretch>
          </p:blipFill>
          <p:spPr>
            <a:xfrm>
              <a:off x="1176010" y="357456"/>
              <a:ext cx="277334" cy="291491"/>
            </a:xfrm>
            <a:prstGeom prst="rect">
              <a:avLst/>
            </a:prstGeom>
            <a:ln w="12700" cap="flat">
              <a:noFill/>
              <a:miter lim="400000"/>
            </a:ln>
            <a:effectLst/>
          </p:spPr>
        </p:pic>
        <p:pic>
          <p:nvPicPr>
            <p:cNvPr id="172" name="Marking_Icon_White-filtered.png"/>
            <p:cNvPicPr/>
            <p:nvPr/>
          </p:nvPicPr>
          <p:blipFill>
            <a:blip r:embed="rId3">
              <a:extLst/>
            </a:blip>
            <a:stretch>
              <a:fillRect/>
            </a:stretch>
          </p:blipFill>
          <p:spPr>
            <a:xfrm>
              <a:off x="1772206" y="598340"/>
              <a:ext cx="243436" cy="314802"/>
            </a:xfrm>
            <a:prstGeom prst="rect">
              <a:avLst/>
            </a:prstGeom>
            <a:ln w="12700" cap="flat">
              <a:noFill/>
              <a:miter lim="400000"/>
            </a:ln>
            <a:effectLst/>
          </p:spPr>
        </p:pic>
        <p:pic>
          <p:nvPicPr>
            <p:cNvPr id="173" name="Apps_Icon_White-filtered.png"/>
            <p:cNvPicPr/>
            <p:nvPr/>
          </p:nvPicPr>
          <p:blipFill>
            <a:blip r:embed="rId4">
              <a:extLst/>
            </a:blip>
            <a:stretch>
              <a:fillRect/>
            </a:stretch>
          </p:blipFill>
          <p:spPr>
            <a:xfrm>
              <a:off x="257597" y="841206"/>
              <a:ext cx="336828" cy="335595"/>
            </a:xfrm>
            <a:prstGeom prst="rect">
              <a:avLst/>
            </a:prstGeom>
            <a:ln w="12700" cap="flat">
              <a:noFill/>
              <a:miter lim="400000"/>
            </a:ln>
            <a:effectLst/>
          </p:spPr>
        </p:pic>
        <p:pic>
          <p:nvPicPr>
            <p:cNvPr id="174" name="Sales_Icon_White-filtered.png"/>
            <p:cNvPicPr/>
            <p:nvPr/>
          </p:nvPicPr>
          <p:blipFill>
            <a:blip r:embed="rId5">
              <a:extLst/>
            </a:blip>
            <a:srcRect/>
            <a:stretch>
              <a:fillRect/>
            </a:stretch>
          </p:blipFill>
          <p:spPr>
            <a:xfrm>
              <a:off x="550844" y="321593"/>
              <a:ext cx="203701" cy="306009"/>
            </a:xfrm>
            <a:prstGeom prst="rect">
              <a:avLst/>
            </a:prstGeom>
            <a:ln w="12700" cap="flat">
              <a:noFill/>
              <a:miter lim="400000"/>
            </a:ln>
            <a:effectLst/>
          </p:spPr>
        </p:pic>
      </p:grpSp>
    </p:spTree>
    <p:extLst>
      <p:ext uri="{BB962C8B-B14F-4D97-AF65-F5344CB8AC3E}">
        <p14:creationId xmlns:p14="http://schemas.microsoft.com/office/powerpoint/2010/main" val="163028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Kelley Babbs</a:t>
            </a:r>
            <a:endParaRPr lang="en-US" dirty="0"/>
          </a:p>
        </p:txBody>
      </p:sp>
      <p:sp>
        <p:nvSpPr>
          <p:cNvPr id="7" name="Subtitle 6"/>
          <p:cNvSpPr>
            <a:spLocks noGrp="1"/>
          </p:cNvSpPr>
          <p:nvPr>
            <p:ph type="body" idx="11"/>
          </p:nvPr>
        </p:nvSpPr>
        <p:spPr/>
        <p:txBody>
          <a:bodyPr/>
          <a:lstStyle/>
          <a:p>
            <a:r>
              <a:rPr lang="en-US" dirty="0" smtClean="0"/>
              <a:t>Technology Manager, </a:t>
            </a:r>
          </a:p>
          <a:p>
            <a:r>
              <a:rPr lang="en-US" dirty="0" smtClean="0"/>
              <a:t>Blue Star Families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9" y="2944494"/>
            <a:ext cx="4760665" cy="961655"/>
          </a:xfrm>
          <a:prstGeom prst="rect">
            <a:avLst/>
          </a:prstGeom>
        </p:spPr>
      </p:pic>
    </p:spTree>
    <p:extLst>
      <p:ext uri="{BB962C8B-B14F-4D97-AF65-F5344CB8AC3E}">
        <p14:creationId xmlns:p14="http://schemas.microsoft.com/office/powerpoint/2010/main" val="267139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Key Integrations</a:t>
            </a:r>
            <a:endParaRPr lang="en-US" dirty="0"/>
          </a:p>
        </p:txBody>
      </p:sp>
      <p:sp>
        <p:nvSpPr>
          <p:cNvPr id="17" name="Text Placeholder 16"/>
          <p:cNvSpPr>
            <a:spLocks noGrp="1"/>
          </p:cNvSpPr>
          <p:nvPr>
            <p:ph idx="10"/>
          </p:nvPr>
        </p:nvSpPr>
        <p:spPr>
          <a:xfrm>
            <a:off x="571500" y="1763713"/>
            <a:ext cx="11045825" cy="4316412"/>
          </a:xfrm>
        </p:spPr>
        <p:txBody>
          <a:bodyPr/>
          <a:lstStyle/>
          <a:p>
            <a:r>
              <a:rPr lang="en-US" dirty="0" smtClean="0"/>
              <a:t>Form Assembly</a:t>
            </a:r>
          </a:p>
          <a:p>
            <a:pPr lvl="1"/>
            <a:r>
              <a:rPr lang="en-US" dirty="0" smtClean="0"/>
              <a:t>How we move most data into Salesforce, even sometimes for licensed users</a:t>
            </a:r>
          </a:p>
          <a:p>
            <a:pPr lvl="1"/>
            <a:r>
              <a:rPr lang="en-US" dirty="0" smtClean="0"/>
              <a:t>Allows us to add complicated sets of records very quickly</a:t>
            </a:r>
          </a:p>
          <a:p>
            <a:r>
              <a:rPr lang="en-US" dirty="0" smtClean="0"/>
              <a:t>Click &amp; Pledge</a:t>
            </a:r>
            <a:endParaRPr lang="en-US" dirty="0"/>
          </a:p>
          <a:p>
            <a:pPr lvl="1"/>
            <a:r>
              <a:rPr lang="en-US" dirty="0" smtClean="0"/>
              <a:t>Processing donations and (free) event registration---very sophisticated product that does a lot</a:t>
            </a:r>
          </a:p>
          <a:p>
            <a:r>
              <a:rPr lang="en-US" dirty="0" smtClean="0"/>
              <a:t>Map Anything</a:t>
            </a:r>
            <a:endParaRPr lang="en-US" dirty="0"/>
          </a:p>
          <a:p>
            <a:pPr lvl="1"/>
            <a:r>
              <a:rPr lang="en-US" dirty="0" smtClean="0"/>
              <a:t>Chapter-based organization: immensely helpful in creating campaigns and reports based on location</a:t>
            </a:r>
          </a:p>
          <a:p>
            <a:r>
              <a:rPr lang="en-US" dirty="0" smtClean="0"/>
              <a:t>Box.com </a:t>
            </a:r>
            <a:endParaRPr lang="en-US" dirty="0"/>
          </a:p>
          <a:p>
            <a:pPr lvl="1"/>
            <a:r>
              <a:rPr lang="en-US" dirty="0" smtClean="0"/>
              <a:t>Creates unified view of information</a:t>
            </a:r>
          </a:p>
          <a:p>
            <a:pPr lvl="1"/>
            <a:r>
              <a:rPr lang="en-US" dirty="0" smtClean="0"/>
              <a:t>BSF Resource objects: photos, marketing materials, key organizational data</a:t>
            </a:r>
          </a:p>
          <a:p>
            <a:pPr lvl="1"/>
            <a:r>
              <a:rPr lang="en-US" dirty="0" smtClean="0"/>
              <a:t>Massive lift to transition from prior Enterprise File Management (EFM) </a:t>
            </a:r>
            <a:endParaRPr lang="en-US" dirty="0"/>
          </a:p>
          <a:p>
            <a:pPr marL="0" lvl="1" indent="0">
              <a:buNone/>
            </a:pPr>
            <a:endParaRPr lang="en-US" dirty="0" smtClean="0"/>
          </a:p>
        </p:txBody>
      </p:sp>
      <p:sp>
        <p:nvSpPr>
          <p:cNvPr id="2" name="Text Placeholder 1"/>
          <p:cNvSpPr>
            <a:spLocks noGrp="1"/>
          </p:cNvSpPr>
          <p:nvPr>
            <p:ph type="body" sz="quarter" idx="16"/>
          </p:nvPr>
        </p:nvSpPr>
        <p:spPr/>
        <p:txBody>
          <a:bodyPr/>
          <a:lstStyle/>
          <a:p>
            <a:r>
              <a:rPr lang="en-US" dirty="0" smtClean="0"/>
              <a:t> We’re pretty protective, so they have to be *really* good</a:t>
            </a:r>
            <a:endParaRPr lang="en-US" dirty="0"/>
          </a:p>
        </p:txBody>
      </p:sp>
    </p:spTree>
    <p:extLst>
      <p:ext uri="{BB962C8B-B14F-4D97-AF65-F5344CB8AC3E}">
        <p14:creationId xmlns:p14="http://schemas.microsoft.com/office/powerpoint/2010/main" val="1898454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1"/>
          </p:nvPr>
        </p:nvPicPr>
        <p:blipFill rotWithShape="1">
          <a:blip r:embed="rId2">
            <a:extLst>
              <a:ext uri="{28A0092B-C50C-407E-A947-70E740481C1C}">
                <a14:useLocalDpi xmlns:a14="http://schemas.microsoft.com/office/drawing/2010/main" val="0"/>
              </a:ext>
            </a:extLst>
          </a:blip>
          <a:srcRect t="5124" b="5124"/>
          <a:stretch/>
        </p:blipFill>
        <p:spPr>
          <a:xfrm flipH="1">
            <a:off x="4381499" y="1764284"/>
            <a:ext cx="6841378" cy="4003470"/>
          </a:xfrm>
        </p:spPr>
      </p:pic>
      <p:sp>
        <p:nvSpPr>
          <p:cNvPr id="5" name="Title 4"/>
          <p:cNvSpPr>
            <a:spLocks noGrp="1"/>
          </p:cNvSpPr>
          <p:nvPr>
            <p:ph type="title"/>
          </p:nvPr>
        </p:nvSpPr>
        <p:spPr/>
        <p:txBody>
          <a:bodyPr/>
          <a:lstStyle/>
          <a:p>
            <a:r>
              <a:rPr lang="en-US" dirty="0" smtClean="0"/>
              <a:t>Box.com Integration</a:t>
            </a:r>
            <a:endParaRPr lang="en-US" dirty="0"/>
          </a:p>
        </p:txBody>
      </p:sp>
      <p:sp>
        <p:nvSpPr>
          <p:cNvPr id="6" name="Content Placeholder 5"/>
          <p:cNvSpPr>
            <a:spLocks noGrp="1"/>
          </p:cNvSpPr>
          <p:nvPr>
            <p:ph sz="quarter" idx="13"/>
          </p:nvPr>
        </p:nvSpPr>
        <p:spPr/>
        <p:txBody>
          <a:bodyPr/>
          <a:lstStyle/>
          <a:p>
            <a:r>
              <a:rPr lang="en-US" dirty="0" smtClean="0"/>
              <a:t>Box integration on custom and standard objects</a:t>
            </a:r>
          </a:p>
          <a:p>
            <a:r>
              <a:rPr lang="en-US" dirty="0" smtClean="0"/>
              <a:t>Scalable data storage &amp; waterfall permissions </a:t>
            </a:r>
          </a:p>
          <a:p>
            <a:r>
              <a:rPr lang="en-US" dirty="0" smtClean="0"/>
              <a:t>Can be shared with collaborators outside of our organization </a:t>
            </a:r>
          </a:p>
          <a:p>
            <a:r>
              <a:rPr lang="en-US" dirty="0" smtClean="0"/>
              <a:t>Configuration requires some basic Apex and advanced admin skills</a:t>
            </a:r>
          </a:p>
          <a:p>
            <a:r>
              <a:rPr lang="en-US" dirty="0" smtClean="0"/>
              <a:t>File migration is way harder!</a:t>
            </a:r>
            <a:endParaRPr lang="en-US" dirty="0"/>
          </a:p>
        </p:txBody>
      </p:sp>
      <p:sp>
        <p:nvSpPr>
          <p:cNvPr id="8" name="Text Placeholder 7"/>
          <p:cNvSpPr>
            <a:spLocks noGrp="1"/>
          </p:cNvSpPr>
          <p:nvPr>
            <p:ph type="body" sz="quarter" idx="16"/>
          </p:nvPr>
        </p:nvSpPr>
        <p:spPr/>
        <p:txBody>
          <a:bodyPr/>
          <a:lstStyle/>
          <a:p>
            <a:r>
              <a:rPr lang="en-US" dirty="0" smtClean="0"/>
              <a:t> </a:t>
            </a:r>
            <a:endParaRPr lang="en-US" dirty="0"/>
          </a:p>
        </p:txBody>
      </p:sp>
      <p:pic>
        <p:nvPicPr>
          <p:cNvPr id="2" name="Picture 1"/>
          <p:cNvPicPr>
            <a:picLocks noChangeAspect="1"/>
          </p:cNvPicPr>
          <p:nvPr/>
        </p:nvPicPr>
        <p:blipFill>
          <a:blip r:embed="rId3"/>
          <a:stretch>
            <a:fillRect/>
          </a:stretch>
        </p:blipFill>
        <p:spPr>
          <a:xfrm>
            <a:off x="4414857" y="1763713"/>
            <a:ext cx="7458421" cy="4004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34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996565" y="363078"/>
            <a:ext cx="5138383" cy="1994104"/>
          </a:xfrm>
        </p:spPr>
        <p:txBody>
          <a:bodyPr/>
          <a:lstStyle/>
          <a:p>
            <a:r>
              <a:rPr lang="en-US" dirty="0" err="1" smtClean="0"/>
              <a:t>Bana</a:t>
            </a:r>
            <a:r>
              <a:rPr lang="en-US" dirty="0" smtClean="0"/>
              <a:t> Miller</a:t>
            </a:r>
            <a:endParaRPr lang="en-US" dirty="0"/>
          </a:p>
        </p:txBody>
      </p:sp>
      <p:sp>
        <p:nvSpPr>
          <p:cNvPr id="7" name="Subtitle 6"/>
          <p:cNvSpPr>
            <a:spLocks noGrp="1"/>
          </p:cNvSpPr>
          <p:nvPr>
            <p:ph type="body" idx="11"/>
          </p:nvPr>
        </p:nvSpPr>
        <p:spPr>
          <a:xfrm>
            <a:off x="5996302" y="2455483"/>
            <a:ext cx="5145471" cy="715903"/>
          </a:xfrm>
        </p:spPr>
        <p:txBody>
          <a:bodyPr/>
          <a:lstStyle/>
          <a:p>
            <a:r>
              <a:rPr lang="en-US" dirty="0" smtClean="0"/>
              <a:t>Communications Manager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9" y="2944494"/>
            <a:ext cx="4760665" cy="961655"/>
          </a:xfrm>
          <a:prstGeom prst="rect">
            <a:avLst/>
          </a:prstGeom>
        </p:spPr>
      </p:pic>
      <p:sp>
        <p:nvSpPr>
          <p:cNvPr id="5" name="Title 5"/>
          <p:cNvSpPr txBox="1">
            <a:spLocks/>
          </p:cNvSpPr>
          <p:nvPr/>
        </p:nvSpPr>
        <p:spPr bwMode="auto">
          <a:xfrm>
            <a:off x="5989740" y="3497947"/>
            <a:ext cx="5138383" cy="951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noAutofit/>
          </a:bodyPr>
          <a:lstStyle>
            <a:lvl1pPr marL="0" algn="l" defTabSz="914400" rtl="0" eaLnBrk="1" fontAlgn="base" latinLnBrk="0" hangingPunct="1">
              <a:lnSpc>
                <a:spcPct val="100000"/>
              </a:lnSpc>
              <a:spcBef>
                <a:spcPct val="0"/>
              </a:spcBef>
              <a:spcAft>
                <a:spcPct val="0"/>
              </a:spcAft>
              <a:buNone/>
              <a:defRPr lang="en-US" sz="5400" b="0" kern="1200" spc="0" baseline="0" dirty="0">
                <a:solidFill>
                  <a:schemeClr val="accent1"/>
                </a:solidFill>
                <a:latin typeface="Salesforce Sans Light" panose="020B0305020202020203" pitchFamily="34" charset="0"/>
                <a:ea typeface="+mj-ea"/>
                <a:cs typeface="+mj-cs"/>
              </a:defRPr>
            </a:lvl1pPr>
            <a:lvl2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2pPr>
            <a:lvl3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3pPr>
            <a:lvl4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4pPr>
            <a:lvl5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6pPr>
            <a:lvl7pPr marL="9144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7pPr>
            <a:lvl8pPr marL="13716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8pPr>
            <a:lvl9pPr marL="18288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9pPr>
          </a:lstStyle>
          <a:p>
            <a:r>
              <a:rPr lang="en-US" dirty="0" smtClean="0"/>
              <a:t>Valerie Nicholas</a:t>
            </a:r>
            <a:endParaRPr lang="en-US" dirty="0"/>
          </a:p>
        </p:txBody>
      </p:sp>
      <p:sp>
        <p:nvSpPr>
          <p:cNvPr id="8" name="Subtitle 6"/>
          <p:cNvSpPr txBox="1">
            <a:spLocks/>
          </p:cNvSpPr>
          <p:nvPr/>
        </p:nvSpPr>
        <p:spPr bwMode="auto">
          <a:xfrm>
            <a:off x="5989477" y="4547888"/>
            <a:ext cx="5145471" cy="7159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0"/>
              </a:spcBef>
              <a:spcAft>
                <a:spcPts val="0"/>
              </a:spcAft>
              <a:buClr>
                <a:srgbClr val="7F7F7F"/>
              </a:buClr>
              <a:buSzPct val="100000"/>
              <a:buFont typeface="Arial" charset="0"/>
              <a:buNone/>
              <a:defRPr lang="en-US" sz="2400" b="0" kern="1200">
                <a:solidFill>
                  <a:schemeClr val="accent2"/>
                </a:solidFill>
                <a:latin typeface="+mn-lt"/>
                <a:ea typeface="ＭＳ Ｐゴシック" charset="0"/>
                <a:cs typeface="ＭＳ Ｐゴシック" charset="0"/>
              </a:defRPr>
            </a:lvl1pPr>
            <a:lvl2pPr marL="457200" indent="0" algn="l" rtl="0" eaLnBrk="1" fontAlgn="base" hangingPunct="1">
              <a:spcBef>
                <a:spcPts val="200"/>
              </a:spcBef>
              <a:spcAft>
                <a:spcPts val="600"/>
              </a:spcAft>
              <a:buClr>
                <a:schemeClr val="accent2"/>
              </a:buClr>
              <a:buSzPct val="100000"/>
              <a:buFont typeface="Arial" charset="0"/>
              <a:buNone/>
              <a:defRPr lang="en-US" sz="2000" b="1" kern="1200">
                <a:solidFill>
                  <a:schemeClr val="accent2"/>
                </a:solidFill>
                <a:latin typeface="Salesforce Sans"/>
                <a:ea typeface="ＭＳ Ｐゴシック" charset="0"/>
                <a:cs typeface="+mn-cs"/>
              </a:defRPr>
            </a:lvl2pPr>
            <a:lvl3pPr marL="914400" indent="0" algn="l" rtl="0" eaLnBrk="1" fontAlgn="base" hangingPunct="1">
              <a:spcBef>
                <a:spcPct val="0"/>
              </a:spcBef>
              <a:spcAft>
                <a:spcPts val="600"/>
              </a:spcAft>
              <a:buClr>
                <a:schemeClr val="accent2"/>
              </a:buClr>
              <a:buSzPct val="100000"/>
              <a:buFont typeface="Arial" charset="0"/>
              <a:buNone/>
              <a:defRPr lang="en-US" sz="1800" b="1" kern="1200">
                <a:solidFill>
                  <a:schemeClr val="accent2"/>
                </a:solidFill>
                <a:latin typeface="Salesforce Sans"/>
                <a:ea typeface="ＭＳ Ｐゴシック" charset="0"/>
                <a:cs typeface="+mn-cs"/>
              </a:defRPr>
            </a:lvl3pPr>
            <a:lvl4pPr marL="1371600" indent="0" algn="l" rtl="0" eaLnBrk="1" fontAlgn="base" hangingPunct="1">
              <a:spcBef>
                <a:spcPct val="0"/>
              </a:spcBef>
              <a:spcAft>
                <a:spcPts val="600"/>
              </a:spcAft>
              <a:buClr>
                <a:schemeClr val="accent2"/>
              </a:buClr>
              <a:buSzPct val="100000"/>
              <a:buFont typeface="Arial" charset="0"/>
              <a:buNone/>
              <a:defRPr lang="en-US" sz="1600" b="1" kern="1200">
                <a:solidFill>
                  <a:schemeClr val="accent2"/>
                </a:solidFill>
                <a:latin typeface="Salesforce Sans"/>
                <a:ea typeface="ＭＳ Ｐゴシック" charset="0"/>
                <a:cs typeface="+mn-cs"/>
              </a:defRPr>
            </a:lvl4pPr>
            <a:lvl5pPr marL="1828800" indent="0" algn="l" rtl="0" eaLnBrk="1" fontAlgn="base" hangingPunct="1">
              <a:spcBef>
                <a:spcPts val="200"/>
              </a:spcBef>
              <a:spcAft>
                <a:spcPts val="600"/>
              </a:spcAft>
              <a:buClr>
                <a:srgbClr val="7F7F7F"/>
              </a:buClr>
              <a:buSzPct val="100000"/>
              <a:buFont typeface="Arial" charset="0"/>
              <a:buNone/>
              <a:defRPr lang="en-US" sz="1600" b="1" kern="1200">
                <a:solidFill>
                  <a:srgbClr val="5C656A"/>
                </a:solidFill>
                <a:latin typeface="Salesforce Sans"/>
                <a:ea typeface="ＭＳ Ｐゴシック" charset="0"/>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US" dirty="0" smtClean="0"/>
              <a:t>Technology Fellow</a:t>
            </a:r>
            <a:endParaRPr lang="en-US" dirty="0"/>
          </a:p>
        </p:txBody>
      </p:sp>
    </p:spTree>
    <p:extLst>
      <p:ext uri="{BB962C8B-B14F-4D97-AF65-F5344CB8AC3E}">
        <p14:creationId xmlns:p14="http://schemas.microsoft.com/office/powerpoint/2010/main" val="415898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Project Management Toolkit</a:t>
            </a:r>
            <a:endParaRPr lang="en-US" dirty="0"/>
          </a:p>
        </p:txBody>
      </p:sp>
      <p:sp>
        <p:nvSpPr>
          <p:cNvPr id="17" name="Text Placeholder 16"/>
          <p:cNvSpPr>
            <a:spLocks noGrp="1"/>
          </p:cNvSpPr>
          <p:nvPr>
            <p:ph idx="10"/>
          </p:nvPr>
        </p:nvSpPr>
        <p:spPr>
          <a:xfrm>
            <a:off x="571500" y="1763713"/>
            <a:ext cx="11045825" cy="4316412"/>
          </a:xfrm>
        </p:spPr>
        <p:txBody>
          <a:bodyPr/>
          <a:lstStyle/>
          <a:p>
            <a:r>
              <a:rPr lang="en-US" dirty="0" smtClean="0"/>
              <a:t>Projects, Milestones, Deliverables</a:t>
            </a:r>
            <a:endParaRPr lang="en-US" dirty="0"/>
          </a:p>
          <a:p>
            <a:pPr lvl="1"/>
            <a:r>
              <a:rPr lang="en-US" dirty="0" smtClean="0"/>
              <a:t>Based on global standards of project management</a:t>
            </a:r>
          </a:p>
          <a:p>
            <a:pPr lvl="1"/>
            <a:r>
              <a:rPr lang="en-US" dirty="0" smtClean="0"/>
              <a:t>Connect to Opportunities, creates collaboration</a:t>
            </a:r>
          </a:p>
          <a:p>
            <a:pPr lvl="1"/>
            <a:r>
              <a:rPr lang="en-US" dirty="0" smtClean="0"/>
              <a:t>Sharing restricts visibility—can even share projects with outside consultants </a:t>
            </a:r>
          </a:p>
          <a:p>
            <a:r>
              <a:rPr lang="en-US" dirty="0" smtClean="0"/>
              <a:t>Interactions</a:t>
            </a:r>
            <a:endParaRPr lang="en-US" dirty="0"/>
          </a:p>
          <a:p>
            <a:pPr lvl="1"/>
            <a:r>
              <a:rPr lang="en-US" dirty="0" smtClean="0"/>
              <a:t>Connects meeting notes, ideas, and conversations to standard objects and/or PMTK </a:t>
            </a:r>
            <a:endParaRPr lang="en-US" sz="2000" dirty="0" smtClean="0"/>
          </a:p>
          <a:p>
            <a:pPr marL="0" lvl="1" indent="0">
              <a:spcBef>
                <a:spcPts val="1200"/>
              </a:spcBef>
              <a:spcAft>
                <a:spcPts val="200"/>
              </a:spcAft>
              <a:buClr>
                <a:srgbClr val="7F7F7F"/>
              </a:buClr>
              <a:buFont typeface="Arial" charset="0"/>
              <a:buChar char="​"/>
            </a:pPr>
            <a:r>
              <a:rPr lang="en-US" sz="2000" dirty="0" smtClean="0">
                <a:solidFill>
                  <a:srgbClr val="5C656A"/>
                </a:solidFill>
              </a:rPr>
              <a:t>Key Indicators, Lessons Learned</a:t>
            </a:r>
            <a:endParaRPr lang="en-US" dirty="0"/>
          </a:p>
          <a:p>
            <a:pPr marL="0" lvl="1" indent="0">
              <a:spcBef>
                <a:spcPts val="1200"/>
              </a:spcBef>
              <a:spcAft>
                <a:spcPts val="200"/>
              </a:spcAft>
              <a:buClr>
                <a:srgbClr val="7F7F7F"/>
              </a:buClr>
              <a:buFont typeface="Arial" charset="0"/>
              <a:buChar char="​"/>
            </a:pPr>
            <a:r>
              <a:rPr lang="en-US" sz="2000" dirty="0" smtClean="0">
                <a:solidFill>
                  <a:srgbClr val="5C656A"/>
                </a:solidFill>
              </a:rPr>
              <a:t>Next Steps: Automation and Streamlining</a:t>
            </a:r>
            <a:endParaRPr lang="en-US" sz="2000" dirty="0"/>
          </a:p>
          <a:p>
            <a:pPr lvl="1">
              <a:buClr>
                <a:srgbClr val="7C868D"/>
              </a:buClr>
            </a:pPr>
            <a:r>
              <a:rPr lang="en-US" dirty="0" smtClean="0">
                <a:solidFill>
                  <a:srgbClr val="7C868D"/>
                </a:solidFill>
              </a:rPr>
              <a:t>Create more fluid user experience</a:t>
            </a:r>
          </a:p>
          <a:p>
            <a:pPr lvl="1">
              <a:buClr>
                <a:srgbClr val="7C868D"/>
              </a:buClr>
            </a:pPr>
            <a:r>
              <a:rPr lang="en-US" dirty="0" smtClean="0">
                <a:solidFill>
                  <a:srgbClr val="7C868D"/>
                </a:solidFill>
              </a:rPr>
              <a:t>Creating template projects for “</a:t>
            </a:r>
            <a:r>
              <a:rPr lang="en-US" dirty="0" err="1" smtClean="0">
                <a:solidFill>
                  <a:srgbClr val="7C868D"/>
                </a:solidFill>
              </a:rPr>
              <a:t>Supercloning</a:t>
            </a:r>
            <a:r>
              <a:rPr lang="en-US" dirty="0" smtClean="0">
                <a:solidFill>
                  <a:srgbClr val="7C868D"/>
                </a:solidFill>
              </a:rPr>
              <a:t>”</a:t>
            </a:r>
            <a:endParaRPr lang="en-US" sz="2000" dirty="0" smtClean="0">
              <a:solidFill>
                <a:srgbClr val="7C868D"/>
              </a:solidFill>
            </a:endParaRPr>
          </a:p>
        </p:txBody>
      </p:sp>
      <p:sp>
        <p:nvSpPr>
          <p:cNvPr id="2" name="Text Placeholder 1"/>
          <p:cNvSpPr>
            <a:spLocks noGrp="1"/>
          </p:cNvSpPr>
          <p:nvPr>
            <p:ph type="body" sz="quarter" idx="16"/>
          </p:nvPr>
        </p:nvSpPr>
        <p:spPr/>
        <p:txBody>
          <a:bodyPr/>
          <a:lstStyle/>
          <a:p>
            <a:r>
              <a:rPr lang="en-US" dirty="0" smtClean="0"/>
              <a:t> </a:t>
            </a:r>
            <a:endParaRPr lang="en-US" dirty="0"/>
          </a:p>
        </p:txBody>
      </p:sp>
    </p:spTree>
    <p:extLst>
      <p:ext uri="{BB962C8B-B14F-4D97-AF65-F5344CB8AC3E}">
        <p14:creationId xmlns:p14="http://schemas.microsoft.com/office/powerpoint/2010/main" val="77063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ERD for PMTK</a:t>
            </a:r>
            <a:endParaRPr lang="en-US" dirty="0"/>
          </a:p>
        </p:txBody>
      </p:sp>
      <p:sp>
        <p:nvSpPr>
          <p:cNvPr id="6" name="Content Placeholder 5"/>
          <p:cNvSpPr>
            <a:spLocks noGrp="1"/>
          </p:cNvSpPr>
          <p:nvPr>
            <p:ph sz="quarter" idx="13"/>
          </p:nvPr>
        </p:nvSpPr>
        <p:spPr/>
        <p:txBody>
          <a:bodyPr/>
          <a:lstStyle/>
          <a:p>
            <a:r>
              <a:rPr lang="en-US" dirty="0" smtClean="0"/>
              <a:t>Use Schema Builder to rapidly prototype solutions</a:t>
            </a:r>
          </a:p>
          <a:p>
            <a:r>
              <a:rPr lang="en-US" dirty="0" smtClean="0"/>
              <a:t>Model functionality in sandbox </a:t>
            </a:r>
          </a:p>
          <a:p>
            <a:r>
              <a:rPr lang="en-US" dirty="0" smtClean="0"/>
              <a:t>Test and deploy in production</a:t>
            </a:r>
          </a:p>
          <a:p>
            <a:r>
              <a:rPr lang="en-US" dirty="0" smtClean="0"/>
              <a:t>Iterate</a:t>
            </a:r>
          </a:p>
          <a:p>
            <a:endParaRPr lang="en-US" dirty="0"/>
          </a:p>
        </p:txBody>
      </p:sp>
      <p:sp>
        <p:nvSpPr>
          <p:cNvPr id="8" name="Text Placeholder 7"/>
          <p:cNvSpPr>
            <a:spLocks noGrp="1"/>
          </p:cNvSpPr>
          <p:nvPr>
            <p:ph type="body" sz="quarter" idx="16"/>
          </p:nvPr>
        </p:nvSpPr>
        <p:spPr/>
        <p:txBody>
          <a:bodyPr/>
          <a:lstStyle/>
          <a:p>
            <a:r>
              <a:rPr lang="en-US" dirty="0" smtClean="0"/>
              <a:t> </a:t>
            </a:r>
            <a:endParaRPr lang="en-US" dirty="0"/>
          </a:p>
        </p:txBody>
      </p:sp>
      <p:sp>
        <p:nvSpPr>
          <p:cNvPr id="4" name="Content Placeholder 3"/>
          <p:cNvSpPr>
            <a:spLocks noGrp="1"/>
          </p:cNvSpPr>
          <p:nvPr>
            <p:ph sz="quarter" idx="11"/>
          </p:nvPr>
        </p:nvSpPr>
        <p:spPr/>
        <p:txBody>
          <a:bodyPr/>
          <a:lstStyle/>
          <a:p>
            <a:endParaRPr lang="en-US"/>
          </a:p>
        </p:txBody>
      </p:sp>
      <p:pic>
        <p:nvPicPr>
          <p:cNvPr id="7" name="Picture 6"/>
          <p:cNvPicPr>
            <a:picLocks noChangeAspect="1"/>
          </p:cNvPicPr>
          <p:nvPr/>
        </p:nvPicPr>
        <p:blipFill>
          <a:blip r:embed="rId2"/>
          <a:stretch>
            <a:fillRect/>
          </a:stretch>
        </p:blipFill>
        <p:spPr>
          <a:xfrm>
            <a:off x="4339131" y="917421"/>
            <a:ext cx="7291600" cy="5070494"/>
          </a:xfrm>
          <a:prstGeom prst="rect">
            <a:avLst/>
          </a:prstGeom>
        </p:spPr>
      </p:pic>
    </p:spTree>
    <p:extLst>
      <p:ext uri="{BB962C8B-B14F-4D97-AF65-F5344CB8AC3E}">
        <p14:creationId xmlns:p14="http://schemas.microsoft.com/office/powerpoint/2010/main" val="169627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Customization for Specific Organizational Needs</a:t>
            </a:r>
            <a:endParaRPr lang="en-US" dirty="0"/>
          </a:p>
        </p:txBody>
      </p:sp>
      <p:sp>
        <p:nvSpPr>
          <p:cNvPr id="17" name="Text Placeholder 16"/>
          <p:cNvSpPr>
            <a:spLocks noGrp="1"/>
          </p:cNvSpPr>
          <p:nvPr>
            <p:ph idx="10"/>
          </p:nvPr>
        </p:nvSpPr>
        <p:spPr>
          <a:xfrm>
            <a:off x="571500" y="1763713"/>
            <a:ext cx="11045825" cy="4316412"/>
          </a:xfrm>
        </p:spPr>
        <p:txBody>
          <a:bodyPr/>
          <a:lstStyle/>
          <a:p>
            <a:r>
              <a:rPr lang="en-US" dirty="0" smtClean="0"/>
              <a:t>Community Development</a:t>
            </a:r>
            <a:endParaRPr lang="en-US" dirty="0"/>
          </a:p>
          <a:p>
            <a:pPr lvl="1"/>
            <a:r>
              <a:rPr lang="en-US" dirty="0" smtClean="0"/>
              <a:t>Chapters, membership, and local connections</a:t>
            </a:r>
            <a:endParaRPr lang="en-US" dirty="0"/>
          </a:p>
          <a:p>
            <a:pPr lvl="1"/>
            <a:r>
              <a:rPr lang="en-US" dirty="0" smtClean="0"/>
              <a:t>Event tracking, impact analysis</a:t>
            </a:r>
            <a:endParaRPr lang="en-US" dirty="0"/>
          </a:p>
          <a:p>
            <a:r>
              <a:rPr lang="en-US" dirty="0"/>
              <a:t>Development</a:t>
            </a:r>
          </a:p>
          <a:p>
            <a:pPr lvl="1"/>
            <a:r>
              <a:rPr lang="en-US" dirty="0"/>
              <a:t>Extension of custom Opportunities object</a:t>
            </a:r>
          </a:p>
          <a:p>
            <a:r>
              <a:rPr lang="en-US" dirty="0" smtClean="0"/>
              <a:t>Operations</a:t>
            </a:r>
            <a:endParaRPr lang="en-US" dirty="0"/>
          </a:p>
          <a:p>
            <a:pPr lvl="1"/>
            <a:r>
              <a:rPr lang="en-US" dirty="0" smtClean="0"/>
              <a:t>Approval processes on leave requests and budget expenditures</a:t>
            </a:r>
          </a:p>
          <a:p>
            <a:pPr lvl="1"/>
            <a:r>
              <a:rPr lang="en-US" dirty="0" smtClean="0"/>
              <a:t>Resources and training materials</a:t>
            </a:r>
          </a:p>
          <a:p>
            <a:r>
              <a:rPr lang="en-US" dirty="0" smtClean="0"/>
              <a:t>Policy, Partnerships, and Program Evaluation </a:t>
            </a:r>
            <a:endParaRPr lang="en-US" dirty="0"/>
          </a:p>
          <a:p>
            <a:pPr lvl="1"/>
            <a:r>
              <a:rPr lang="en-US" dirty="0" smtClean="0"/>
              <a:t>Special functionality: Blue Star SpouseForce</a:t>
            </a:r>
            <a:endParaRPr lang="en-US" dirty="0"/>
          </a:p>
        </p:txBody>
      </p:sp>
      <p:sp>
        <p:nvSpPr>
          <p:cNvPr id="2" name="Text Placeholder 1"/>
          <p:cNvSpPr>
            <a:spLocks noGrp="1"/>
          </p:cNvSpPr>
          <p:nvPr>
            <p:ph type="body" sz="quarter" idx="16"/>
          </p:nvPr>
        </p:nvSpPr>
        <p:spPr/>
        <p:txBody>
          <a:bodyPr/>
          <a:lstStyle/>
          <a:p>
            <a:r>
              <a:rPr lang="en-US" dirty="0" smtClean="0"/>
              <a:t> </a:t>
            </a:r>
            <a:endParaRPr lang="en-US" dirty="0"/>
          </a:p>
        </p:txBody>
      </p:sp>
    </p:spTree>
    <p:extLst>
      <p:ext uri="{BB962C8B-B14F-4D97-AF65-F5344CB8AC3E}">
        <p14:creationId xmlns:p14="http://schemas.microsoft.com/office/powerpoint/2010/main" val="136365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Amy </a:t>
            </a:r>
            <a:r>
              <a:rPr lang="en-US" dirty="0" err="1" smtClean="0"/>
              <a:t>Bontrager</a:t>
            </a:r>
            <a:endParaRPr lang="en-US" dirty="0"/>
          </a:p>
        </p:txBody>
      </p:sp>
      <p:sp>
        <p:nvSpPr>
          <p:cNvPr id="7" name="Subtitle 6"/>
          <p:cNvSpPr>
            <a:spLocks noGrp="1"/>
          </p:cNvSpPr>
          <p:nvPr>
            <p:ph type="body" idx="11"/>
          </p:nvPr>
        </p:nvSpPr>
        <p:spPr/>
        <p:txBody>
          <a:bodyPr/>
          <a:lstStyle/>
          <a:p>
            <a:r>
              <a:rPr lang="en-US" dirty="0" smtClean="0"/>
              <a:t>Blue Star Careers Program Manager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9" y="2944494"/>
            <a:ext cx="4760665" cy="961655"/>
          </a:xfrm>
          <a:prstGeom prst="rect">
            <a:avLst/>
          </a:prstGeom>
        </p:spPr>
      </p:pic>
    </p:spTree>
    <p:extLst>
      <p:ext uri="{BB962C8B-B14F-4D97-AF65-F5344CB8AC3E}">
        <p14:creationId xmlns:p14="http://schemas.microsoft.com/office/powerpoint/2010/main" val="130592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Blue Star SpouseForce</a:t>
            </a:r>
            <a:endParaRPr lang="en-US" dirty="0"/>
          </a:p>
        </p:txBody>
      </p:sp>
      <p:sp>
        <p:nvSpPr>
          <p:cNvPr id="8" name="Text Placeholder 7"/>
          <p:cNvSpPr>
            <a:spLocks noGrp="1"/>
          </p:cNvSpPr>
          <p:nvPr>
            <p:ph type="body" sz="quarter" idx="16"/>
          </p:nvPr>
        </p:nvSpPr>
        <p:spPr/>
        <p:txBody>
          <a:bodyPr/>
          <a:lstStyle/>
          <a:p>
            <a:pPr>
              <a:buNone/>
            </a:pPr>
            <a:r>
              <a:rPr lang="en-US" dirty="0" smtClean="0"/>
              <a:t>Providing Military Spouses career building in Salesforce Administration</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0495" y="2757714"/>
            <a:ext cx="6159549" cy="2206172"/>
          </a:xfrm>
          <a:prstGeom prst="rect">
            <a:avLst/>
          </a:prstGeom>
        </p:spPr>
      </p:pic>
      <p:sp>
        <p:nvSpPr>
          <p:cNvPr id="6" name="Content Placeholder 5"/>
          <p:cNvSpPr>
            <a:spLocks noGrp="1"/>
          </p:cNvSpPr>
          <p:nvPr>
            <p:ph sz="quarter" idx="11"/>
          </p:nvPr>
        </p:nvSpPr>
        <p:spPr>
          <a:solidFill>
            <a:schemeClr val="accent2">
              <a:lumMod val="20000"/>
              <a:lumOff val="80000"/>
            </a:schemeClr>
          </a:solidFill>
        </p:spPr>
        <p:txBody>
          <a:bodyPr/>
          <a:lstStyle/>
          <a:p>
            <a:r>
              <a:rPr lang="en-US" dirty="0" smtClean="0"/>
              <a:t>Pilot Program in partnership with Clinton Foundation</a:t>
            </a:r>
          </a:p>
          <a:p>
            <a:r>
              <a:rPr lang="en-US" dirty="0" smtClean="0"/>
              <a:t>Specifically geared to needs of military spouses</a:t>
            </a:r>
          </a:p>
          <a:p>
            <a:r>
              <a:rPr lang="en-US" dirty="0" smtClean="0"/>
              <a:t>8-week training program + wraparound support for learners</a:t>
            </a:r>
          </a:p>
          <a:p>
            <a:r>
              <a:rPr lang="en-US" dirty="0" smtClean="0"/>
              <a:t>Supported by Salesforce Community Cloud “Hub” for students to connect, share resources, and leverage learning</a:t>
            </a:r>
            <a:endParaRPr lang="en-US" dirty="0"/>
          </a:p>
        </p:txBody>
      </p:sp>
    </p:spTree>
    <p:extLst>
      <p:ext uri="{BB962C8B-B14F-4D97-AF65-F5344CB8AC3E}">
        <p14:creationId xmlns:p14="http://schemas.microsoft.com/office/powerpoint/2010/main" val="38872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996565" y="-144929"/>
            <a:ext cx="5138383" cy="1994104"/>
          </a:xfrm>
        </p:spPr>
        <p:txBody>
          <a:bodyPr/>
          <a:lstStyle/>
          <a:p>
            <a:r>
              <a:rPr lang="en-US" dirty="0" smtClean="0"/>
              <a:t>Bethany Harrell</a:t>
            </a:r>
            <a:endParaRPr lang="en-US" dirty="0"/>
          </a:p>
        </p:txBody>
      </p:sp>
      <p:sp>
        <p:nvSpPr>
          <p:cNvPr id="7" name="Subtitle 6"/>
          <p:cNvSpPr>
            <a:spLocks noGrp="1"/>
          </p:cNvSpPr>
          <p:nvPr>
            <p:ph type="body" idx="11"/>
          </p:nvPr>
        </p:nvSpPr>
        <p:spPr>
          <a:xfrm>
            <a:off x="5996302" y="1889420"/>
            <a:ext cx="5145471" cy="715903"/>
          </a:xfrm>
        </p:spPr>
        <p:txBody>
          <a:bodyPr/>
          <a:lstStyle/>
          <a:p>
            <a:r>
              <a:rPr lang="en-US" dirty="0" smtClean="0"/>
              <a:t>Engagement and Brand Marketing Manager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9" y="2944494"/>
            <a:ext cx="4760665" cy="961655"/>
          </a:xfrm>
          <a:prstGeom prst="rect">
            <a:avLst/>
          </a:prstGeom>
        </p:spPr>
      </p:pic>
      <p:sp>
        <p:nvSpPr>
          <p:cNvPr id="5" name="Title 5"/>
          <p:cNvSpPr txBox="1">
            <a:spLocks/>
          </p:cNvSpPr>
          <p:nvPr/>
        </p:nvSpPr>
        <p:spPr bwMode="auto">
          <a:xfrm>
            <a:off x="5989740" y="2656113"/>
            <a:ext cx="5138383" cy="951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noAutofit/>
          </a:bodyPr>
          <a:lstStyle>
            <a:lvl1pPr marL="0" algn="l" defTabSz="914400" rtl="0" eaLnBrk="1" fontAlgn="base" latinLnBrk="0" hangingPunct="1">
              <a:lnSpc>
                <a:spcPct val="100000"/>
              </a:lnSpc>
              <a:spcBef>
                <a:spcPct val="0"/>
              </a:spcBef>
              <a:spcAft>
                <a:spcPct val="0"/>
              </a:spcAft>
              <a:buNone/>
              <a:defRPr lang="en-US" sz="5400" b="0" kern="1200" spc="0" baseline="0" dirty="0">
                <a:solidFill>
                  <a:schemeClr val="accent1"/>
                </a:solidFill>
                <a:latin typeface="Salesforce Sans Light" panose="020B0305020202020203" pitchFamily="34" charset="0"/>
                <a:ea typeface="+mj-ea"/>
                <a:cs typeface="+mj-cs"/>
              </a:defRPr>
            </a:lvl1pPr>
            <a:lvl2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2pPr>
            <a:lvl3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3pPr>
            <a:lvl4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4pPr>
            <a:lvl5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6pPr>
            <a:lvl7pPr marL="9144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7pPr>
            <a:lvl8pPr marL="13716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8pPr>
            <a:lvl9pPr marL="18288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9pPr>
          </a:lstStyle>
          <a:p>
            <a:r>
              <a:rPr lang="en-US" dirty="0" smtClean="0"/>
              <a:t>Jenny </a:t>
            </a:r>
            <a:r>
              <a:rPr lang="en-US" dirty="0" err="1" smtClean="0"/>
              <a:t>Felsen</a:t>
            </a:r>
            <a:endParaRPr lang="en-US" dirty="0"/>
          </a:p>
        </p:txBody>
      </p:sp>
      <p:sp>
        <p:nvSpPr>
          <p:cNvPr id="8" name="Subtitle 6"/>
          <p:cNvSpPr txBox="1">
            <a:spLocks/>
          </p:cNvSpPr>
          <p:nvPr/>
        </p:nvSpPr>
        <p:spPr bwMode="auto">
          <a:xfrm>
            <a:off x="5989477" y="3633484"/>
            <a:ext cx="5145471" cy="7159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0"/>
              </a:spcBef>
              <a:spcAft>
                <a:spcPts val="0"/>
              </a:spcAft>
              <a:buClr>
                <a:srgbClr val="7F7F7F"/>
              </a:buClr>
              <a:buSzPct val="100000"/>
              <a:buFont typeface="Arial" charset="0"/>
              <a:buNone/>
              <a:defRPr lang="en-US" sz="2400" b="0" kern="1200">
                <a:solidFill>
                  <a:schemeClr val="accent2"/>
                </a:solidFill>
                <a:latin typeface="+mn-lt"/>
                <a:ea typeface="ＭＳ Ｐゴシック" charset="0"/>
                <a:cs typeface="ＭＳ Ｐゴシック" charset="0"/>
              </a:defRPr>
            </a:lvl1pPr>
            <a:lvl2pPr marL="457200" indent="0" algn="l" rtl="0" eaLnBrk="1" fontAlgn="base" hangingPunct="1">
              <a:spcBef>
                <a:spcPts val="200"/>
              </a:spcBef>
              <a:spcAft>
                <a:spcPts val="600"/>
              </a:spcAft>
              <a:buClr>
                <a:schemeClr val="accent2"/>
              </a:buClr>
              <a:buSzPct val="100000"/>
              <a:buFont typeface="Arial" charset="0"/>
              <a:buNone/>
              <a:defRPr lang="en-US" sz="2000" b="1" kern="1200">
                <a:solidFill>
                  <a:schemeClr val="accent2"/>
                </a:solidFill>
                <a:latin typeface="Salesforce Sans"/>
                <a:ea typeface="ＭＳ Ｐゴシック" charset="0"/>
                <a:cs typeface="+mn-cs"/>
              </a:defRPr>
            </a:lvl2pPr>
            <a:lvl3pPr marL="914400" indent="0" algn="l" rtl="0" eaLnBrk="1" fontAlgn="base" hangingPunct="1">
              <a:spcBef>
                <a:spcPct val="0"/>
              </a:spcBef>
              <a:spcAft>
                <a:spcPts val="600"/>
              </a:spcAft>
              <a:buClr>
                <a:schemeClr val="accent2"/>
              </a:buClr>
              <a:buSzPct val="100000"/>
              <a:buFont typeface="Arial" charset="0"/>
              <a:buNone/>
              <a:defRPr lang="en-US" sz="1800" b="1" kern="1200">
                <a:solidFill>
                  <a:schemeClr val="accent2"/>
                </a:solidFill>
                <a:latin typeface="Salesforce Sans"/>
                <a:ea typeface="ＭＳ Ｐゴシック" charset="0"/>
                <a:cs typeface="+mn-cs"/>
              </a:defRPr>
            </a:lvl3pPr>
            <a:lvl4pPr marL="1371600" indent="0" algn="l" rtl="0" eaLnBrk="1" fontAlgn="base" hangingPunct="1">
              <a:spcBef>
                <a:spcPct val="0"/>
              </a:spcBef>
              <a:spcAft>
                <a:spcPts val="600"/>
              </a:spcAft>
              <a:buClr>
                <a:schemeClr val="accent2"/>
              </a:buClr>
              <a:buSzPct val="100000"/>
              <a:buFont typeface="Arial" charset="0"/>
              <a:buNone/>
              <a:defRPr lang="en-US" sz="1600" b="1" kern="1200">
                <a:solidFill>
                  <a:schemeClr val="accent2"/>
                </a:solidFill>
                <a:latin typeface="Salesforce Sans"/>
                <a:ea typeface="ＭＳ Ｐゴシック" charset="0"/>
                <a:cs typeface="+mn-cs"/>
              </a:defRPr>
            </a:lvl4pPr>
            <a:lvl5pPr marL="1828800" indent="0" algn="l" rtl="0" eaLnBrk="1" fontAlgn="base" hangingPunct="1">
              <a:spcBef>
                <a:spcPts val="200"/>
              </a:spcBef>
              <a:spcAft>
                <a:spcPts val="600"/>
              </a:spcAft>
              <a:buClr>
                <a:srgbClr val="7F7F7F"/>
              </a:buClr>
              <a:buSzPct val="100000"/>
              <a:buFont typeface="Arial" charset="0"/>
              <a:buNone/>
              <a:defRPr lang="en-US" sz="1600" b="1" kern="1200">
                <a:solidFill>
                  <a:srgbClr val="5C656A"/>
                </a:solidFill>
                <a:latin typeface="Salesforce Sans"/>
                <a:ea typeface="ＭＳ Ｐゴシック" charset="0"/>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US" dirty="0" smtClean="0"/>
              <a:t>Digital Platform Manager</a:t>
            </a:r>
            <a:endParaRPr lang="en-US" dirty="0"/>
          </a:p>
        </p:txBody>
      </p:sp>
      <p:sp>
        <p:nvSpPr>
          <p:cNvPr id="9" name="Title 5"/>
          <p:cNvSpPr txBox="1">
            <a:spLocks/>
          </p:cNvSpPr>
          <p:nvPr/>
        </p:nvSpPr>
        <p:spPr bwMode="auto">
          <a:xfrm>
            <a:off x="5989477" y="4389630"/>
            <a:ext cx="5138383" cy="951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noAutofit/>
          </a:bodyPr>
          <a:lstStyle>
            <a:lvl1pPr marL="0" algn="l" defTabSz="914400" rtl="0" eaLnBrk="1" fontAlgn="base" latinLnBrk="0" hangingPunct="1">
              <a:lnSpc>
                <a:spcPct val="100000"/>
              </a:lnSpc>
              <a:spcBef>
                <a:spcPct val="0"/>
              </a:spcBef>
              <a:spcAft>
                <a:spcPct val="0"/>
              </a:spcAft>
              <a:buNone/>
              <a:defRPr lang="en-US" sz="5400" b="0" kern="1200" spc="0" baseline="0" dirty="0">
                <a:solidFill>
                  <a:schemeClr val="accent1"/>
                </a:solidFill>
                <a:latin typeface="Salesforce Sans Light" panose="020B0305020202020203" pitchFamily="34" charset="0"/>
                <a:ea typeface="+mj-ea"/>
                <a:cs typeface="+mj-cs"/>
              </a:defRPr>
            </a:lvl1pPr>
            <a:lvl2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2pPr>
            <a:lvl3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3pPr>
            <a:lvl4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4pPr>
            <a:lvl5pPr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6pPr>
            <a:lvl7pPr marL="9144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7pPr>
            <a:lvl8pPr marL="13716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8pPr>
            <a:lvl9pPr marL="1828800" algn="l" rtl="0" eaLnBrk="1" fontAlgn="base" hangingPunct="1">
              <a:spcBef>
                <a:spcPct val="0"/>
              </a:spcBef>
              <a:spcAft>
                <a:spcPct val="0"/>
              </a:spcAft>
              <a:defRPr sz="3200">
                <a:solidFill>
                  <a:schemeClr val="accent1"/>
                </a:solidFill>
                <a:latin typeface="Salesforce Sans" charset="0"/>
                <a:ea typeface="ＭＳ Ｐゴシック" charset="0"/>
                <a:cs typeface="ＭＳ Ｐゴシック" charset="0"/>
              </a:defRPr>
            </a:lvl9pPr>
          </a:lstStyle>
          <a:p>
            <a:r>
              <a:rPr lang="en-US" dirty="0" smtClean="0"/>
              <a:t>Diana Tsai</a:t>
            </a:r>
            <a:endParaRPr lang="en-US" dirty="0"/>
          </a:p>
        </p:txBody>
      </p:sp>
      <p:sp>
        <p:nvSpPr>
          <p:cNvPr id="10" name="Subtitle 6"/>
          <p:cNvSpPr txBox="1">
            <a:spLocks/>
          </p:cNvSpPr>
          <p:nvPr/>
        </p:nvSpPr>
        <p:spPr bwMode="auto">
          <a:xfrm>
            <a:off x="5996302" y="5341270"/>
            <a:ext cx="5145471" cy="7159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0"/>
              </a:spcBef>
              <a:spcAft>
                <a:spcPts val="0"/>
              </a:spcAft>
              <a:buClr>
                <a:srgbClr val="7F7F7F"/>
              </a:buClr>
              <a:buSzPct val="100000"/>
              <a:buFont typeface="Arial" charset="0"/>
              <a:buNone/>
              <a:defRPr lang="en-US" sz="2400" b="0" kern="1200">
                <a:solidFill>
                  <a:schemeClr val="accent2"/>
                </a:solidFill>
                <a:latin typeface="+mn-lt"/>
                <a:ea typeface="ＭＳ Ｐゴシック" charset="0"/>
                <a:cs typeface="ＭＳ Ｐゴシック" charset="0"/>
              </a:defRPr>
            </a:lvl1pPr>
            <a:lvl2pPr marL="457200" indent="0" algn="l" rtl="0" eaLnBrk="1" fontAlgn="base" hangingPunct="1">
              <a:spcBef>
                <a:spcPts val="200"/>
              </a:spcBef>
              <a:spcAft>
                <a:spcPts val="600"/>
              </a:spcAft>
              <a:buClr>
                <a:schemeClr val="accent2"/>
              </a:buClr>
              <a:buSzPct val="100000"/>
              <a:buFont typeface="Arial" charset="0"/>
              <a:buNone/>
              <a:defRPr lang="en-US" sz="2000" b="1" kern="1200">
                <a:solidFill>
                  <a:schemeClr val="accent2"/>
                </a:solidFill>
                <a:latin typeface="Salesforce Sans"/>
                <a:ea typeface="ＭＳ Ｐゴシック" charset="0"/>
                <a:cs typeface="+mn-cs"/>
              </a:defRPr>
            </a:lvl2pPr>
            <a:lvl3pPr marL="914400" indent="0" algn="l" rtl="0" eaLnBrk="1" fontAlgn="base" hangingPunct="1">
              <a:spcBef>
                <a:spcPct val="0"/>
              </a:spcBef>
              <a:spcAft>
                <a:spcPts val="600"/>
              </a:spcAft>
              <a:buClr>
                <a:schemeClr val="accent2"/>
              </a:buClr>
              <a:buSzPct val="100000"/>
              <a:buFont typeface="Arial" charset="0"/>
              <a:buNone/>
              <a:defRPr lang="en-US" sz="1800" b="1" kern="1200">
                <a:solidFill>
                  <a:schemeClr val="accent2"/>
                </a:solidFill>
                <a:latin typeface="Salesforce Sans"/>
                <a:ea typeface="ＭＳ Ｐゴシック" charset="0"/>
                <a:cs typeface="+mn-cs"/>
              </a:defRPr>
            </a:lvl3pPr>
            <a:lvl4pPr marL="1371600" indent="0" algn="l" rtl="0" eaLnBrk="1" fontAlgn="base" hangingPunct="1">
              <a:spcBef>
                <a:spcPct val="0"/>
              </a:spcBef>
              <a:spcAft>
                <a:spcPts val="600"/>
              </a:spcAft>
              <a:buClr>
                <a:schemeClr val="accent2"/>
              </a:buClr>
              <a:buSzPct val="100000"/>
              <a:buFont typeface="Arial" charset="0"/>
              <a:buNone/>
              <a:defRPr lang="en-US" sz="1600" b="1" kern="1200">
                <a:solidFill>
                  <a:schemeClr val="accent2"/>
                </a:solidFill>
                <a:latin typeface="Salesforce Sans"/>
                <a:ea typeface="ＭＳ Ｐゴシック" charset="0"/>
                <a:cs typeface="+mn-cs"/>
              </a:defRPr>
            </a:lvl4pPr>
            <a:lvl5pPr marL="1828800" indent="0" algn="l" rtl="0" eaLnBrk="1" fontAlgn="base" hangingPunct="1">
              <a:spcBef>
                <a:spcPts val="200"/>
              </a:spcBef>
              <a:spcAft>
                <a:spcPts val="600"/>
              </a:spcAft>
              <a:buClr>
                <a:srgbClr val="7F7F7F"/>
              </a:buClr>
              <a:buSzPct val="100000"/>
              <a:buFont typeface="Arial" charset="0"/>
              <a:buNone/>
              <a:defRPr lang="en-US" sz="1600" b="1" kern="1200">
                <a:solidFill>
                  <a:srgbClr val="5C656A"/>
                </a:solidFill>
                <a:latin typeface="Salesforce Sans"/>
                <a:ea typeface="ＭＳ Ｐゴシック" charset="0"/>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US" dirty="0" smtClean="0"/>
              <a:t>Website Superhero Team Lead</a:t>
            </a:r>
            <a:endParaRPr lang="en-US" dirty="0"/>
          </a:p>
        </p:txBody>
      </p:sp>
    </p:spTree>
    <p:extLst>
      <p:ext uri="{BB962C8B-B14F-4D97-AF65-F5344CB8AC3E}">
        <p14:creationId xmlns:p14="http://schemas.microsoft.com/office/powerpoint/2010/main" val="3044054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Website Integrations</a:t>
            </a:r>
            <a:endParaRPr lang="en-US" dirty="0"/>
          </a:p>
        </p:txBody>
      </p:sp>
      <p:sp>
        <p:nvSpPr>
          <p:cNvPr id="12" name="Text Placeholder 11"/>
          <p:cNvSpPr>
            <a:spLocks noGrp="1"/>
          </p:cNvSpPr>
          <p:nvPr>
            <p:ph type="body" sz="quarter" idx="10"/>
          </p:nvPr>
        </p:nvSpPr>
        <p:spPr>
          <a:xfrm>
            <a:off x="571499" y="1079500"/>
            <a:ext cx="7873253" cy="369332"/>
          </a:xfrm>
        </p:spPr>
        <p:txBody>
          <a:bodyPr/>
          <a:lstStyle/>
          <a:p>
            <a:r>
              <a:rPr lang="en-US" dirty="0" smtClean="0"/>
              <a:t>Data from WordPress CMS to Salesforce CRM</a:t>
            </a:r>
            <a:endParaRPr lang="en-US" dirty="0"/>
          </a:p>
        </p:txBody>
      </p:sp>
      <p:sp>
        <p:nvSpPr>
          <p:cNvPr id="11" name="Content Placeholder 10"/>
          <p:cNvSpPr>
            <a:spLocks noGrp="1"/>
          </p:cNvSpPr>
          <p:nvPr>
            <p:ph idx="1"/>
          </p:nvPr>
        </p:nvSpPr>
        <p:spPr>
          <a:xfrm>
            <a:off x="571500" y="1765476"/>
            <a:ext cx="4583206" cy="3030641"/>
          </a:xfrm>
        </p:spPr>
        <p:txBody>
          <a:bodyPr/>
          <a:lstStyle/>
          <a:p>
            <a:pPr>
              <a:buNone/>
            </a:pPr>
            <a:r>
              <a:rPr lang="en-US" dirty="0" smtClean="0"/>
              <a:t>Key element: creating “user paths”</a:t>
            </a:r>
          </a:p>
          <a:p>
            <a:pPr>
              <a:buNone/>
            </a:pPr>
            <a:r>
              <a:rPr lang="en-US" b="1" dirty="0" err="1" smtClean="0"/>
              <a:t>GetFeedback</a:t>
            </a:r>
            <a:r>
              <a:rPr lang="en-US" dirty="0" smtClean="0"/>
              <a:t> quiz collects intelligent information and passes as a Lead</a:t>
            </a:r>
          </a:p>
          <a:p>
            <a:pPr>
              <a:buNone/>
            </a:pPr>
            <a:r>
              <a:rPr lang="en-US" b="1" dirty="0" smtClean="0"/>
              <a:t>Gravity Forms </a:t>
            </a:r>
            <a:r>
              <a:rPr lang="en-US" dirty="0" smtClean="0"/>
              <a:t>for email gates</a:t>
            </a:r>
          </a:p>
          <a:p>
            <a:pPr>
              <a:buNone/>
            </a:pPr>
            <a:r>
              <a:rPr lang="en-US" b="1" dirty="0" smtClean="0"/>
              <a:t>Click &amp; Pledge</a:t>
            </a:r>
            <a:r>
              <a:rPr lang="en-US" dirty="0" smtClean="0"/>
              <a:t> for donations</a:t>
            </a:r>
          </a:p>
          <a:p>
            <a:pPr>
              <a:buNone/>
            </a:pPr>
            <a:r>
              <a:rPr lang="en-US" b="1" dirty="0" smtClean="0"/>
              <a:t>Intercom</a:t>
            </a:r>
            <a:r>
              <a:rPr lang="en-US" dirty="0" smtClean="0"/>
              <a:t> for web interactions</a:t>
            </a:r>
          </a:p>
          <a:p>
            <a:pPr>
              <a:buNone/>
            </a:pPr>
            <a:r>
              <a:rPr lang="en-US" dirty="0" smtClean="0"/>
              <a:t>Our favorite: </a:t>
            </a:r>
            <a:r>
              <a:rPr lang="en-US" b="1" dirty="0" smtClean="0"/>
              <a:t>Form Assembly </a:t>
            </a:r>
            <a:r>
              <a:rPr lang="en-US" dirty="0" smtClean="0"/>
              <a:t>for everything we possibly can! </a:t>
            </a:r>
            <a:endParaRPr lang="en-US"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5082" y="5824716"/>
            <a:ext cx="1436287" cy="661742"/>
          </a:xfrm>
          <a:prstGeom prst="rect">
            <a:avLst/>
          </a:prstGeom>
        </p:spPr>
      </p:pic>
      <p:pic>
        <p:nvPicPr>
          <p:cNvPr id="6" name="Picture 5"/>
          <p:cNvPicPr>
            <a:picLocks noChangeAspect="1"/>
          </p:cNvPicPr>
          <p:nvPr/>
        </p:nvPicPr>
        <p:blipFill>
          <a:blip r:embed="rId4"/>
          <a:stretch>
            <a:fillRect/>
          </a:stretch>
        </p:blipFill>
        <p:spPr>
          <a:xfrm>
            <a:off x="5996832" y="1885719"/>
            <a:ext cx="4724956" cy="2866605"/>
          </a:xfrm>
          <a:prstGeom prst="rect">
            <a:avLst/>
          </a:prstGeom>
        </p:spPr>
      </p:pic>
      <p:pic>
        <p:nvPicPr>
          <p:cNvPr id="21" name="Thunderbolt_Desktop-Monitor_Cutout.png"/>
          <p:cNvPicPr/>
          <p:nvPr/>
        </p:nvPicPr>
        <p:blipFill>
          <a:blip r:embed="rId5">
            <a:extLst>
              <a:ext uri="{28A0092B-C50C-407E-A947-70E740481C1C}">
                <a14:useLocalDpi xmlns:a14="http://schemas.microsoft.com/office/drawing/2010/main" val="0"/>
              </a:ext>
            </a:extLst>
          </a:blip>
          <a:stretch>
            <a:fillRect/>
          </a:stretch>
        </p:blipFill>
        <p:spPr>
          <a:xfrm>
            <a:off x="5754185" y="1661421"/>
            <a:ext cx="5182756" cy="3958171"/>
          </a:xfrm>
          <a:prstGeom prst="rect">
            <a:avLst/>
          </a:prstGeom>
          <a:ln w="12700" cap="flat">
            <a:noFill/>
            <a:miter lim="400000"/>
          </a:ln>
          <a:effectLst/>
        </p:spPr>
      </p:pic>
    </p:spTree>
    <p:extLst>
      <p:ext uri="{BB962C8B-B14F-4D97-AF65-F5344CB8AC3E}">
        <p14:creationId xmlns:p14="http://schemas.microsoft.com/office/powerpoint/2010/main" val="148069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Page: Case Study</a:t>
            </a:r>
            <a:endParaRPr lang="en-US" dirty="0"/>
          </a:p>
        </p:txBody>
      </p:sp>
      <p:sp>
        <p:nvSpPr>
          <p:cNvPr id="12" name="Text Placeholder 11"/>
          <p:cNvSpPr>
            <a:spLocks noGrp="1"/>
          </p:cNvSpPr>
          <p:nvPr>
            <p:ph type="body" sz="quarter" idx="10"/>
          </p:nvPr>
        </p:nvSpPr>
        <p:spPr>
          <a:xfrm>
            <a:off x="571499" y="1079500"/>
            <a:ext cx="7873253" cy="369332"/>
          </a:xfrm>
        </p:spPr>
        <p:txBody>
          <a:bodyPr/>
          <a:lstStyle/>
          <a:p>
            <a:r>
              <a:rPr lang="en-US" dirty="0" smtClean="0"/>
              <a:t>Engaging interested volunteers across channels</a:t>
            </a:r>
            <a:endParaRPr lang="en-US" dirty="0"/>
          </a:p>
        </p:txBody>
      </p:sp>
      <p:sp>
        <p:nvSpPr>
          <p:cNvPr id="11" name="Content Placeholder 10"/>
          <p:cNvSpPr>
            <a:spLocks noGrp="1"/>
          </p:cNvSpPr>
          <p:nvPr>
            <p:ph idx="1"/>
          </p:nvPr>
        </p:nvSpPr>
        <p:spPr>
          <a:xfrm>
            <a:off x="571500" y="1765477"/>
            <a:ext cx="4583206" cy="3854116"/>
          </a:xfrm>
        </p:spPr>
        <p:txBody>
          <a:bodyPr/>
          <a:lstStyle/>
          <a:p>
            <a:pPr>
              <a:buNone/>
            </a:pPr>
            <a:r>
              <a:rPr lang="en-US" b="1" dirty="0" smtClean="0"/>
              <a:t>Form Assembly </a:t>
            </a:r>
            <a:r>
              <a:rPr lang="en-US" dirty="0" smtClean="0"/>
              <a:t>“short form” to capture initial information </a:t>
            </a:r>
          </a:p>
          <a:p>
            <a:pPr>
              <a:buNone/>
            </a:pPr>
            <a:r>
              <a:rPr lang="en-US" b="1" dirty="0" smtClean="0"/>
              <a:t>Redirect</a:t>
            </a:r>
            <a:r>
              <a:rPr lang="en-US" dirty="0" smtClean="0"/>
              <a:t> to a thank you page with longer form (Form Assembly) and email contact</a:t>
            </a:r>
          </a:p>
          <a:p>
            <a:pPr>
              <a:buNone/>
            </a:pPr>
            <a:r>
              <a:rPr lang="en-US" dirty="0" smtClean="0"/>
              <a:t>Creates Contact and custom Volunteer Interest records in CRM</a:t>
            </a:r>
          </a:p>
          <a:p>
            <a:pPr>
              <a:buNone/>
            </a:pPr>
            <a:r>
              <a:rPr lang="en-US" dirty="0" smtClean="0"/>
              <a:t>Kicks off a welcome series from </a:t>
            </a:r>
            <a:r>
              <a:rPr lang="en-US" b="1" dirty="0" smtClean="0"/>
              <a:t>Marketing Cloud</a:t>
            </a:r>
            <a:r>
              <a:rPr lang="en-US" dirty="0" smtClean="0"/>
              <a:t>, leveraging </a:t>
            </a:r>
            <a:r>
              <a:rPr lang="en-US" b="1" dirty="0" smtClean="0"/>
              <a:t>Automation Studio</a:t>
            </a:r>
            <a:r>
              <a:rPr lang="en-US" dirty="0" smtClean="0"/>
              <a:t>, inviting the potential volunteer to complete onboarding process </a:t>
            </a:r>
            <a:endParaRPr lang="en-US"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5082" y="5824716"/>
            <a:ext cx="1436287" cy="661742"/>
          </a:xfrm>
          <a:prstGeom prst="rect">
            <a:avLst/>
          </a:prstGeom>
        </p:spPr>
      </p:pic>
      <p:pic>
        <p:nvPicPr>
          <p:cNvPr id="8" name="Picture 7"/>
          <p:cNvPicPr>
            <a:picLocks noChangeAspect="1"/>
          </p:cNvPicPr>
          <p:nvPr/>
        </p:nvPicPr>
        <p:blipFill>
          <a:blip r:embed="rId4"/>
          <a:stretch>
            <a:fillRect/>
          </a:stretch>
        </p:blipFill>
        <p:spPr>
          <a:xfrm>
            <a:off x="5749080" y="1886986"/>
            <a:ext cx="5141647" cy="2909131"/>
          </a:xfrm>
          <a:prstGeom prst="rect">
            <a:avLst/>
          </a:prstGeom>
        </p:spPr>
      </p:pic>
      <p:pic>
        <p:nvPicPr>
          <p:cNvPr id="21" name="Thunderbolt_Desktop-Monitor_Cutout.png"/>
          <p:cNvPicPr/>
          <p:nvPr/>
        </p:nvPicPr>
        <p:blipFill>
          <a:blip r:embed="rId5">
            <a:extLst>
              <a:ext uri="{28A0092B-C50C-407E-A947-70E740481C1C}">
                <a14:useLocalDpi xmlns:a14="http://schemas.microsoft.com/office/drawing/2010/main" val="0"/>
              </a:ext>
            </a:extLst>
          </a:blip>
          <a:stretch>
            <a:fillRect/>
          </a:stretch>
        </p:blipFill>
        <p:spPr>
          <a:xfrm>
            <a:off x="5725161" y="1661421"/>
            <a:ext cx="5182756" cy="3958171"/>
          </a:xfrm>
          <a:prstGeom prst="rect">
            <a:avLst/>
          </a:prstGeom>
          <a:ln w="12700" cap="flat">
            <a:noFill/>
            <a:miter lim="400000"/>
          </a:ln>
          <a:effectLst/>
        </p:spPr>
      </p:pic>
    </p:spTree>
    <p:extLst>
      <p:ext uri="{BB962C8B-B14F-4D97-AF65-F5344CB8AC3E}">
        <p14:creationId xmlns:p14="http://schemas.microsoft.com/office/powerpoint/2010/main" val="79097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98" y="894"/>
            <a:ext cx="11045952" cy="989861"/>
          </a:xfrm>
        </p:spPr>
        <p:txBody>
          <a:bodyPr/>
          <a:lstStyle/>
          <a:p>
            <a:r>
              <a:rPr lang="en-US" dirty="0" smtClean="0"/>
              <a:t>Engaging Constituents and Analyzing Data…Good Times!</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98" y="5824863"/>
            <a:ext cx="2714254" cy="665258"/>
          </a:xfrm>
          <a:prstGeom prst="rect">
            <a:avLst/>
          </a:prstGeom>
        </p:spPr>
      </p:pic>
      <p:sp>
        <p:nvSpPr>
          <p:cNvPr id="3" name="TextBox 2"/>
          <p:cNvSpPr txBox="1"/>
          <p:nvPr/>
        </p:nvSpPr>
        <p:spPr>
          <a:xfrm>
            <a:off x="163222" y="1305235"/>
            <a:ext cx="3793976" cy="4168578"/>
          </a:xfrm>
          <a:prstGeom prst="rect">
            <a:avLst/>
          </a:prstGeom>
          <a:solidFill>
            <a:schemeClr val="tx1">
              <a:lumMod val="10000"/>
              <a:lumOff val="90000"/>
            </a:schemeClr>
          </a:solidFill>
        </p:spPr>
        <p:txBody>
          <a:bodyPr wrap="square" rtlCol="0">
            <a:spAutoFit/>
          </a:bodyPr>
          <a:lstStyle/>
          <a:p>
            <a:endParaRPr lang="en-US" sz="800" b="1" dirty="0"/>
          </a:p>
          <a:p>
            <a:r>
              <a:rPr lang="en-US" sz="1999" b="1" dirty="0">
                <a:solidFill>
                  <a:srgbClr val="5C656A"/>
                </a:solidFill>
              </a:rPr>
              <a:t>A/B Testing</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We tested send days and times</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We tested graphic and text rich content</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We analyzed the results to increase our newsletter open rate</a:t>
            </a:r>
            <a:endParaRPr lang="en-US" sz="1999" dirty="0"/>
          </a:p>
          <a:p>
            <a:endParaRPr lang="en-US" sz="1999" dirty="0"/>
          </a:p>
          <a:p>
            <a:pPr marL="342797" indent="-342797">
              <a:buFont typeface="Arial" panose="020B0604020202020204" pitchFamily="34" charset="0"/>
              <a:buChar char="•"/>
            </a:pPr>
            <a:endParaRPr lang="en-US" sz="1999" dirty="0"/>
          </a:p>
          <a:p>
            <a:endParaRPr lang="en-US" sz="1999" dirty="0"/>
          </a:p>
        </p:txBody>
      </p:sp>
      <p:sp>
        <p:nvSpPr>
          <p:cNvPr id="10" name="TextBox 9"/>
          <p:cNvSpPr txBox="1"/>
          <p:nvPr/>
        </p:nvSpPr>
        <p:spPr>
          <a:xfrm>
            <a:off x="4143641" y="1305235"/>
            <a:ext cx="3793976" cy="3552996"/>
          </a:xfrm>
          <a:prstGeom prst="rect">
            <a:avLst/>
          </a:prstGeom>
          <a:solidFill>
            <a:schemeClr val="tx1">
              <a:lumMod val="10000"/>
              <a:lumOff val="90000"/>
            </a:schemeClr>
          </a:solidFill>
        </p:spPr>
        <p:txBody>
          <a:bodyPr wrap="square" rtlCol="0">
            <a:spAutoFit/>
          </a:bodyPr>
          <a:lstStyle/>
          <a:p>
            <a:endParaRPr lang="en-US" sz="800" b="1" dirty="0"/>
          </a:p>
          <a:p>
            <a:r>
              <a:rPr lang="en-US" sz="1999" b="1" dirty="0">
                <a:solidFill>
                  <a:srgbClr val="5C656A"/>
                </a:solidFill>
              </a:rPr>
              <a:t>Automated Drip Campaigns</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Import data via Salesforce reports and data extensions</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A simple process to engage with different constituents </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Staff workload is streamlined by the automation</a:t>
            </a:r>
          </a:p>
          <a:p>
            <a:endParaRPr lang="en-US" sz="1600" dirty="0"/>
          </a:p>
          <a:p>
            <a:endParaRPr lang="en-US" sz="1600" dirty="0"/>
          </a:p>
          <a:p>
            <a:endParaRPr lang="en-US" sz="1000" dirty="0"/>
          </a:p>
        </p:txBody>
      </p:sp>
      <p:sp>
        <p:nvSpPr>
          <p:cNvPr id="12" name="TextBox 11"/>
          <p:cNvSpPr txBox="1"/>
          <p:nvPr/>
        </p:nvSpPr>
        <p:spPr>
          <a:xfrm>
            <a:off x="8124060" y="1305235"/>
            <a:ext cx="3793976" cy="3860564"/>
          </a:xfrm>
          <a:prstGeom prst="rect">
            <a:avLst/>
          </a:prstGeom>
          <a:solidFill>
            <a:schemeClr val="tx1">
              <a:lumMod val="10000"/>
              <a:lumOff val="90000"/>
            </a:schemeClr>
          </a:solidFill>
        </p:spPr>
        <p:txBody>
          <a:bodyPr wrap="square" rtlCol="0">
            <a:spAutoFit/>
          </a:bodyPr>
          <a:lstStyle/>
          <a:p>
            <a:endParaRPr lang="en-US" sz="800" b="1" dirty="0"/>
          </a:p>
          <a:p>
            <a:r>
              <a:rPr lang="en-US" sz="1999" b="1" dirty="0">
                <a:solidFill>
                  <a:srgbClr val="5C656A"/>
                </a:solidFill>
              </a:rPr>
              <a:t>Dynamic Content</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Our members live all over the world</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Dynamic content blocks allow us to communicate in relevant ways</a:t>
            </a:r>
          </a:p>
          <a:p>
            <a:pPr marL="342797" indent="-342797" fontAlgn="base">
              <a:spcBef>
                <a:spcPts val="1200"/>
              </a:spcBef>
              <a:spcAft>
                <a:spcPts val="200"/>
              </a:spcAft>
              <a:buClr>
                <a:srgbClr val="7F7F7F"/>
              </a:buClr>
              <a:buSzPct val="100000"/>
              <a:buFont typeface="Arial" panose="020B0604020202020204" pitchFamily="34" charset="0"/>
              <a:buChar char="•"/>
            </a:pPr>
            <a:r>
              <a:rPr lang="en-US" sz="1999" dirty="0">
                <a:solidFill>
                  <a:srgbClr val="5C656A"/>
                </a:solidFill>
                <a:latin typeface="Salesforce Sans"/>
                <a:ea typeface="ＭＳ Ｐゴシック" charset="0"/>
                <a:cs typeface="ＭＳ Ｐゴシック" charset="0"/>
              </a:rPr>
              <a:t>We can send one email with geo specific information</a:t>
            </a:r>
          </a:p>
          <a:p>
            <a:endParaRPr lang="en-US" sz="1600" dirty="0"/>
          </a:p>
          <a:p>
            <a:endParaRPr lang="en-US" sz="1600" dirty="0"/>
          </a:p>
          <a:p>
            <a:endParaRPr lang="en-US" sz="1000" dirty="0"/>
          </a:p>
        </p:txBody>
      </p:sp>
    </p:spTree>
    <p:extLst>
      <p:ext uri="{BB962C8B-B14F-4D97-AF65-F5344CB8AC3E}">
        <p14:creationId xmlns:p14="http://schemas.microsoft.com/office/powerpoint/2010/main" val="351786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Amanda Moore</a:t>
            </a:r>
            <a:endParaRPr lang="en-US" dirty="0"/>
          </a:p>
        </p:txBody>
      </p:sp>
      <p:sp>
        <p:nvSpPr>
          <p:cNvPr id="7" name="Subtitle 6"/>
          <p:cNvSpPr>
            <a:spLocks noGrp="1"/>
          </p:cNvSpPr>
          <p:nvPr>
            <p:ph type="body" idx="11"/>
          </p:nvPr>
        </p:nvSpPr>
        <p:spPr/>
        <p:txBody>
          <a:bodyPr/>
          <a:lstStyle/>
          <a:p>
            <a:r>
              <a:rPr lang="en-US" dirty="0" smtClean="0"/>
              <a:t>Member Engagement Manager, </a:t>
            </a:r>
          </a:p>
          <a:p>
            <a:r>
              <a:rPr lang="en-US" dirty="0" smtClean="0"/>
              <a:t>Blue Star Families</a:t>
            </a:r>
          </a:p>
          <a:p>
            <a:endParaRPr lang="en-US" dirty="0" smtClean="0"/>
          </a:p>
          <a:p>
            <a:r>
              <a:rPr lang="en-US" dirty="0" smtClean="0"/>
              <a:t>Social Studio Guru-In-Training</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9" y="2944494"/>
            <a:ext cx="4760665" cy="961655"/>
          </a:xfrm>
          <a:prstGeom prst="rect">
            <a:avLst/>
          </a:prstGeom>
        </p:spPr>
      </p:pic>
    </p:spTree>
    <p:extLst>
      <p:ext uri="{BB962C8B-B14F-4D97-AF65-F5344CB8AC3E}">
        <p14:creationId xmlns:p14="http://schemas.microsoft.com/office/powerpoint/2010/main" val="180388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Social Studio</a:t>
            </a:r>
            <a:endParaRPr lang="en-US" dirty="0"/>
          </a:p>
        </p:txBody>
      </p:sp>
      <p:sp>
        <p:nvSpPr>
          <p:cNvPr id="6" name="Content Placeholder 5"/>
          <p:cNvSpPr>
            <a:spLocks noGrp="1"/>
          </p:cNvSpPr>
          <p:nvPr>
            <p:ph sz="quarter" idx="13"/>
          </p:nvPr>
        </p:nvSpPr>
        <p:spPr/>
        <p:txBody>
          <a:bodyPr/>
          <a:lstStyle/>
          <a:p>
            <a:r>
              <a:rPr lang="en-US" dirty="0" smtClean="0"/>
              <a:t>Newest tool in our toolkit</a:t>
            </a:r>
          </a:p>
          <a:p>
            <a:r>
              <a:rPr lang="en-US" dirty="0" smtClean="0"/>
              <a:t>BSF member demographics make this tool important!</a:t>
            </a:r>
          </a:p>
          <a:p>
            <a:r>
              <a:rPr lang="en-US" dirty="0" smtClean="0"/>
              <a:t>Key point for our use case: Macros that create CRM Contact records from social interactions</a:t>
            </a:r>
            <a:endParaRPr lang="en-US" dirty="0"/>
          </a:p>
        </p:txBody>
      </p:sp>
      <p:sp>
        <p:nvSpPr>
          <p:cNvPr id="8" name="Text Placeholder 7"/>
          <p:cNvSpPr>
            <a:spLocks noGrp="1"/>
          </p:cNvSpPr>
          <p:nvPr>
            <p:ph type="body" sz="quarter" idx="16"/>
          </p:nvPr>
        </p:nvSpPr>
        <p:spPr/>
        <p:txBody>
          <a:bodyPr/>
          <a:lstStyle/>
          <a:p>
            <a:r>
              <a:rPr lang="en-US" dirty="0" smtClean="0"/>
              <a:t> </a:t>
            </a:r>
            <a:endParaRPr lang="en-US" dirty="0"/>
          </a:p>
        </p:txBody>
      </p:sp>
      <p:pic>
        <p:nvPicPr>
          <p:cNvPr id="2" name="Picture 1"/>
          <p:cNvPicPr>
            <a:picLocks noChangeAspect="1"/>
          </p:cNvPicPr>
          <p:nvPr/>
        </p:nvPicPr>
        <p:blipFill>
          <a:blip r:embed="rId2"/>
          <a:stretch>
            <a:fillRect/>
          </a:stretch>
        </p:blipFill>
        <p:spPr>
          <a:xfrm>
            <a:off x="4764401" y="1265803"/>
            <a:ext cx="5860056" cy="4101564"/>
          </a:xfrm>
          <a:prstGeom prst="rect">
            <a:avLst/>
          </a:prstGeom>
        </p:spPr>
      </p:pic>
    </p:spTree>
    <p:extLst>
      <p:ext uri="{BB962C8B-B14F-4D97-AF65-F5344CB8AC3E}">
        <p14:creationId xmlns:p14="http://schemas.microsoft.com/office/powerpoint/2010/main" val="170454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We &lt;3 Salesforce.org </a:t>
            </a:r>
            <a:endParaRPr lang="en-US" dirty="0"/>
          </a:p>
        </p:txBody>
      </p:sp>
      <p:sp>
        <p:nvSpPr>
          <p:cNvPr id="4" name="Subtitle 3"/>
          <p:cNvSpPr>
            <a:spLocks noGrp="1"/>
          </p:cNvSpPr>
          <p:nvPr>
            <p:ph type="subTitle" idx="11"/>
          </p:nvPr>
        </p:nvSpPr>
        <p:spPr>
          <a:xfrm>
            <a:off x="1139825" y="4052888"/>
            <a:ext cx="10420350" cy="715962"/>
          </a:xfrm>
        </p:spPr>
        <p:txBody>
          <a:bodyPr/>
          <a:lstStyle/>
          <a:p>
            <a:r>
              <a:rPr lang="en-US" dirty="0" smtClean="0"/>
              <a:t> </a:t>
            </a:r>
            <a:endParaRPr lang="en-US" dirty="0"/>
          </a:p>
        </p:txBody>
      </p:sp>
    </p:spTree>
    <p:extLst>
      <p:ext uri="{BB962C8B-B14F-4D97-AF65-F5344CB8AC3E}">
        <p14:creationId xmlns:p14="http://schemas.microsoft.com/office/powerpoint/2010/main" val="396911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Top 3 Reasons BSF LOVES Salesforce.org</a:t>
            </a:r>
            <a:endParaRPr lang="en-US" dirty="0"/>
          </a:p>
        </p:txBody>
      </p:sp>
      <p:sp>
        <p:nvSpPr>
          <p:cNvPr id="17" name="Text Placeholder 16"/>
          <p:cNvSpPr>
            <a:spLocks noGrp="1"/>
          </p:cNvSpPr>
          <p:nvPr>
            <p:ph idx="10"/>
          </p:nvPr>
        </p:nvSpPr>
        <p:spPr>
          <a:xfrm>
            <a:off x="571500" y="1763713"/>
            <a:ext cx="11045825" cy="4316412"/>
          </a:xfrm>
        </p:spPr>
        <p:txBody>
          <a:bodyPr/>
          <a:lstStyle/>
          <a:p>
            <a:r>
              <a:rPr lang="en-US" sz="3200" dirty="0" smtClean="0"/>
              <a:t>1. Best AE </a:t>
            </a:r>
          </a:p>
          <a:p>
            <a:r>
              <a:rPr lang="en-US" sz="3200" dirty="0" smtClean="0"/>
              <a:t>2. Dreamforce &amp; Training </a:t>
            </a:r>
            <a:r>
              <a:rPr lang="en-US" sz="3200" dirty="0"/>
              <a:t>for Nonprofits/Higher Education</a:t>
            </a:r>
          </a:p>
          <a:p>
            <a:r>
              <a:rPr lang="en-US" sz="3200" dirty="0" smtClean="0"/>
              <a:t>3. The </a:t>
            </a:r>
            <a:r>
              <a:rPr lang="en-US" sz="3200" dirty="0"/>
              <a:t>1-1-1 Model (Read the SSIR article!) </a:t>
            </a:r>
          </a:p>
        </p:txBody>
      </p:sp>
      <p:sp>
        <p:nvSpPr>
          <p:cNvPr id="2" name="Text Placeholder 1"/>
          <p:cNvSpPr>
            <a:spLocks noGrp="1"/>
          </p:cNvSpPr>
          <p:nvPr>
            <p:ph type="body" sz="quarter" idx="16"/>
          </p:nvPr>
        </p:nvSpPr>
        <p:spPr/>
        <p:txBody>
          <a:bodyPr/>
          <a:lstStyle/>
          <a:p>
            <a:r>
              <a:rPr lang="en-US" dirty="0" smtClean="0"/>
              <a:t>We REALLY love Salesforce.org</a:t>
            </a:r>
            <a:endParaRPr lang="en-US" dirty="0"/>
          </a:p>
        </p:txBody>
      </p:sp>
    </p:spTree>
    <p:extLst>
      <p:ext uri="{BB962C8B-B14F-4D97-AF65-F5344CB8AC3E}">
        <p14:creationId xmlns:p14="http://schemas.microsoft.com/office/powerpoint/2010/main" val="337096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par>
                          <p:cTn id="8" fill="hold">
                            <p:stCondLst>
                              <p:cond delay="10500"/>
                            </p:stCondLst>
                            <p:childTnLst>
                              <p:par>
                                <p:cTn id="9" presetID="10" presetClass="entr" presetSubtype="0" fill="hold" grpId="0" nodeType="afterEffect">
                                  <p:stCondLst>
                                    <p:cond delay="10000"/>
                                  </p:stCondLst>
                                  <p:childTnLst>
                                    <p:set>
                                      <p:cBhvr>
                                        <p:cTn id="10" dur="1" fill="hold">
                                          <p:stCondLst>
                                            <p:cond delay="0"/>
                                          </p:stCondLst>
                                        </p:cTn>
                                        <p:tgtEl>
                                          <p:spTgt spid="17">
                                            <p:txEl>
                                              <p:pRg st="1" end="1"/>
                                            </p:txEl>
                                          </p:spTgt>
                                        </p:tgtEl>
                                        <p:attrNameLst>
                                          <p:attrName>style.visibility</p:attrName>
                                        </p:attrNameLst>
                                      </p:cBhvr>
                                      <p:to>
                                        <p:strVal val="visible"/>
                                      </p:to>
                                    </p:set>
                                    <p:animEffect transition="in" filter="fade">
                                      <p:cBhvr>
                                        <p:cTn id="11" dur="500"/>
                                        <p:tgtEl>
                                          <p:spTgt spid="17">
                                            <p:txEl>
                                              <p:pRg st="1" end="1"/>
                                            </p:txEl>
                                          </p:spTgt>
                                        </p:tgtEl>
                                      </p:cBhvr>
                                    </p:animEffect>
                                  </p:childTnLst>
                                </p:cTn>
                              </p:par>
                            </p:childTnLst>
                          </p:cTn>
                        </p:par>
                        <p:par>
                          <p:cTn id="12" fill="hold">
                            <p:stCondLst>
                              <p:cond delay="21000"/>
                            </p:stCondLst>
                            <p:childTnLst>
                              <p:par>
                                <p:cTn id="13" presetID="10" presetClass="entr" presetSubtype="0" fill="hold" grpId="0" nodeType="afterEffect">
                                  <p:stCondLst>
                                    <p:cond delay="1000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fade">
                                      <p:cBhvr>
                                        <p:cTn id="15"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Keys to Success</a:t>
            </a:r>
            <a:endParaRPr lang="en-US" dirty="0"/>
          </a:p>
        </p:txBody>
      </p:sp>
      <p:sp>
        <p:nvSpPr>
          <p:cNvPr id="4" name="Subtitle 3"/>
          <p:cNvSpPr>
            <a:spLocks noGrp="1"/>
          </p:cNvSpPr>
          <p:nvPr>
            <p:ph type="subTitle" idx="11"/>
          </p:nvPr>
        </p:nvSpPr>
        <p:spPr>
          <a:xfrm>
            <a:off x="1139825" y="4052888"/>
            <a:ext cx="10420350" cy="715962"/>
          </a:xfrm>
        </p:spPr>
        <p:txBody>
          <a:bodyPr/>
          <a:lstStyle/>
          <a:p>
            <a:r>
              <a:rPr lang="en-US" dirty="0" smtClean="0"/>
              <a:t>Sharing what works… and what hasn’t (yet!)</a:t>
            </a:r>
            <a:endParaRPr lang="en-US" dirty="0"/>
          </a:p>
        </p:txBody>
      </p:sp>
    </p:spTree>
    <p:extLst>
      <p:ext uri="{BB962C8B-B14F-4D97-AF65-F5344CB8AC3E}">
        <p14:creationId xmlns:p14="http://schemas.microsoft.com/office/powerpoint/2010/main" val="225977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Keys to Success</a:t>
            </a:r>
            <a:endParaRPr lang="en-US" dirty="0"/>
          </a:p>
        </p:txBody>
      </p:sp>
      <p:sp>
        <p:nvSpPr>
          <p:cNvPr id="17" name="Text Placeholder 16"/>
          <p:cNvSpPr>
            <a:spLocks noGrp="1"/>
          </p:cNvSpPr>
          <p:nvPr>
            <p:ph idx="10"/>
          </p:nvPr>
        </p:nvSpPr>
        <p:spPr>
          <a:xfrm>
            <a:off x="571500" y="1763713"/>
            <a:ext cx="11045825" cy="4316412"/>
          </a:xfrm>
        </p:spPr>
        <p:txBody>
          <a:bodyPr/>
          <a:lstStyle/>
          <a:p>
            <a:pPr marL="342900" indent="-342900">
              <a:buFont typeface="Arial" panose="020B0604020202020204" pitchFamily="34" charset="0"/>
              <a:buChar char="•"/>
            </a:pPr>
            <a:r>
              <a:rPr lang="en-US" dirty="0" smtClean="0"/>
              <a:t>Configuring native deduplication tools: WIN</a:t>
            </a:r>
          </a:p>
          <a:p>
            <a:pPr marL="342900" indent="-342900">
              <a:buFont typeface="Arial" panose="020B0604020202020204" pitchFamily="34" charset="0"/>
              <a:buChar char="•"/>
            </a:pPr>
            <a:r>
              <a:rPr lang="en-US" dirty="0" smtClean="0"/>
              <a:t>Custom builds using biweekly sprints: WIN</a:t>
            </a:r>
          </a:p>
          <a:p>
            <a:pPr marL="342900" indent="-342900">
              <a:buFont typeface="Arial" panose="020B0604020202020204" pitchFamily="34" charset="0"/>
              <a:buChar char="•"/>
            </a:pPr>
            <a:r>
              <a:rPr lang="en-US" dirty="0" smtClean="0"/>
              <a:t>Weekly data export: WIN  </a:t>
            </a:r>
          </a:p>
          <a:p>
            <a:pPr marL="342900" indent="-342900">
              <a:buFont typeface="Arial" panose="020B0604020202020204" pitchFamily="34" charset="0"/>
              <a:buChar char="•"/>
            </a:pPr>
            <a:r>
              <a:rPr lang="en-US" dirty="0" smtClean="0"/>
              <a:t>Calendaring in Salesforce: working on it…</a:t>
            </a:r>
          </a:p>
          <a:p>
            <a:pPr marL="342900" indent="-342900">
              <a:buFont typeface="Arial" panose="020B0604020202020204" pitchFamily="34" charset="0"/>
              <a:buChar char="•"/>
            </a:pPr>
            <a:r>
              <a:rPr lang="en-US" dirty="0" smtClean="0"/>
              <a:t>Enterprise file sharing migration: needed a LOT more resources </a:t>
            </a:r>
          </a:p>
          <a:p>
            <a:endParaRPr lang="en-US" dirty="0"/>
          </a:p>
        </p:txBody>
      </p:sp>
      <p:sp>
        <p:nvSpPr>
          <p:cNvPr id="2" name="Text Placeholder 1"/>
          <p:cNvSpPr>
            <a:spLocks noGrp="1"/>
          </p:cNvSpPr>
          <p:nvPr>
            <p:ph type="body" sz="quarter" idx="16"/>
          </p:nvPr>
        </p:nvSpPr>
        <p:spPr/>
        <p:txBody>
          <a:bodyPr/>
          <a:lstStyle/>
          <a:p>
            <a:r>
              <a:rPr lang="en-US" dirty="0" smtClean="0"/>
              <a:t>What has worked really well… and what hasn’t</a:t>
            </a:r>
            <a:endParaRPr lang="en-US" dirty="0"/>
          </a:p>
        </p:txBody>
      </p:sp>
    </p:spTree>
    <p:extLst>
      <p:ext uri="{BB962C8B-B14F-4D97-AF65-F5344CB8AC3E}">
        <p14:creationId xmlns:p14="http://schemas.microsoft.com/office/powerpoint/2010/main" val="148338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Keys to Success: User Support</a:t>
            </a:r>
            <a:endParaRPr lang="en-US" dirty="0"/>
          </a:p>
        </p:txBody>
      </p:sp>
      <p:sp>
        <p:nvSpPr>
          <p:cNvPr id="17" name="Text Placeholder 16"/>
          <p:cNvSpPr>
            <a:spLocks noGrp="1"/>
          </p:cNvSpPr>
          <p:nvPr>
            <p:ph idx="10"/>
          </p:nvPr>
        </p:nvSpPr>
        <p:spPr>
          <a:xfrm>
            <a:off x="571500" y="1763713"/>
            <a:ext cx="11045825" cy="4316412"/>
          </a:xfrm>
        </p:spPr>
        <p:txBody>
          <a:bodyPr/>
          <a:lstStyle/>
          <a:p>
            <a:pPr marL="342900" indent="-342900">
              <a:buFont typeface="Wingdings" panose="05000000000000000000" pitchFamily="2" charset="2"/>
              <a:buChar char="§"/>
            </a:pPr>
            <a:r>
              <a:rPr lang="en-US" dirty="0" smtClean="0"/>
              <a:t>Friday Tech Hour: WIN</a:t>
            </a:r>
          </a:p>
          <a:p>
            <a:pPr marL="342900" indent="-342900">
              <a:buFont typeface="Wingdings" panose="05000000000000000000" pitchFamily="2" charset="2"/>
              <a:buChar char="§"/>
            </a:pPr>
            <a:r>
              <a:rPr lang="en-US" dirty="0" smtClean="0"/>
              <a:t>Morning Minute videos: WIN</a:t>
            </a:r>
          </a:p>
          <a:p>
            <a:pPr marL="342900" indent="-342900">
              <a:buFont typeface="Wingdings" panose="05000000000000000000" pitchFamily="2" charset="2"/>
              <a:buChar char="§"/>
            </a:pPr>
            <a:r>
              <a:rPr lang="en-US" dirty="0" smtClean="0"/>
              <a:t>Chatter: Big WIN (for most!) </a:t>
            </a:r>
          </a:p>
          <a:p>
            <a:pPr marL="342900" indent="-342900">
              <a:buFont typeface="Wingdings" panose="05000000000000000000" pitchFamily="2" charset="2"/>
              <a:buChar char="§"/>
            </a:pPr>
            <a:r>
              <a:rPr lang="en-US" dirty="0" smtClean="0"/>
              <a:t>Trailhead Challenge: </a:t>
            </a:r>
            <a:r>
              <a:rPr lang="en-US" smtClean="0"/>
              <a:t>WIN/In progress</a:t>
            </a:r>
            <a:endParaRPr lang="en-US" dirty="0" smtClean="0"/>
          </a:p>
          <a:p>
            <a:pPr marL="342900" indent="-342900">
              <a:buFont typeface="Wingdings" panose="05000000000000000000" pitchFamily="2" charset="2"/>
              <a:buChar char="§"/>
            </a:pPr>
            <a:r>
              <a:rPr lang="en-US" dirty="0" smtClean="0"/>
              <a:t>Documentation: In progress</a:t>
            </a:r>
          </a:p>
          <a:p>
            <a:pPr marL="342900" indent="-342900">
              <a:buFont typeface="Wingdings" panose="05000000000000000000" pitchFamily="2" charset="2"/>
              <a:buChar char="§"/>
            </a:pPr>
            <a:r>
              <a:rPr lang="en-US" dirty="0" smtClean="0"/>
              <a:t>Super User Group (Center of Excellence)… we’re calling version 1.0 “complete” </a:t>
            </a:r>
          </a:p>
          <a:p>
            <a:endParaRPr lang="en-US" dirty="0"/>
          </a:p>
        </p:txBody>
      </p:sp>
      <p:sp>
        <p:nvSpPr>
          <p:cNvPr id="2" name="Text Placeholder 1"/>
          <p:cNvSpPr>
            <a:spLocks noGrp="1"/>
          </p:cNvSpPr>
          <p:nvPr>
            <p:ph type="body" sz="quarter" idx="16"/>
          </p:nvPr>
        </p:nvSpPr>
        <p:spPr/>
        <p:txBody>
          <a:bodyPr/>
          <a:lstStyle/>
          <a:p>
            <a:r>
              <a:rPr lang="en-US" dirty="0" smtClean="0"/>
              <a:t>What has worked really well… and what hasn’t</a:t>
            </a:r>
            <a:endParaRPr lang="en-US" dirty="0"/>
          </a:p>
        </p:txBody>
      </p:sp>
    </p:spTree>
    <p:extLst>
      <p:ext uri="{BB962C8B-B14F-4D97-AF65-F5344CB8AC3E}">
        <p14:creationId xmlns:p14="http://schemas.microsoft.com/office/powerpoint/2010/main" val="388732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Development Roadmap</a:t>
            </a:r>
            <a:endParaRPr lang="en-US" dirty="0"/>
          </a:p>
        </p:txBody>
      </p:sp>
      <p:sp>
        <p:nvSpPr>
          <p:cNvPr id="4" name="Subtitle 3"/>
          <p:cNvSpPr>
            <a:spLocks noGrp="1"/>
          </p:cNvSpPr>
          <p:nvPr>
            <p:ph type="subTitle" idx="11"/>
          </p:nvPr>
        </p:nvSpPr>
        <p:spPr>
          <a:xfrm>
            <a:off x="1139825" y="4052888"/>
            <a:ext cx="10420350" cy="715962"/>
          </a:xfrm>
        </p:spPr>
        <p:txBody>
          <a:bodyPr/>
          <a:lstStyle/>
          <a:p>
            <a:r>
              <a:rPr lang="en-US" smtClean="0"/>
              <a:t> </a:t>
            </a:r>
            <a:endParaRPr lang="en-US" dirty="0"/>
          </a:p>
        </p:txBody>
      </p:sp>
    </p:spTree>
    <p:extLst>
      <p:ext uri="{BB962C8B-B14F-4D97-AF65-F5344CB8AC3E}">
        <p14:creationId xmlns:p14="http://schemas.microsoft.com/office/powerpoint/2010/main" val="228514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174" y="893"/>
            <a:ext cx="11765648" cy="6856214"/>
          </a:xfrm>
          <a:prstGeom prst="rect">
            <a:avLst/>
          </a:prstGeom>
        </p:spPr>
      </p:pic>
      <p:sp>
        <p:nvSpPr>
          <p:cNvPr id="3" name="Triangle 2"/>
          <p:cNvSpPr/>
          <p:nvPr/>
        </p:nvSpPr>
        <p:spPr>
          <a:xfrm rot="5400000">
            <a:off x="501892" y="3308320"/>
            <a:ext cx="389641" cy="241360"/>
          </a:xfrm>
          <a:prstGeom prst="triangle">
            <a:avLst/>
          </a:prstGeom>
          <a:solidFill>
            <a:srgbClr val="44A0D9"/>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algn="ctr"/>
            <a:endParaRPr lang="en-US" sz="1799" dirty="0">
              <a:latin typeface="Salesforce Sans"/>
              <a:cs typeface="Salesforce Sans"/>
            </a:endParaRPr>
          </a:p>
        </p:txBody>
      </p:sp>
    </p:spTree>
    <p:extLst>
      <p:ext uri="{BB962C8B-B14F-4D97-AF65-F5344CB8AC3E}">
        <p14:creationId xmlns:p14="http://schemas.microsoft.com/office/powerpoint/2010/main" val="33302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alesforce 2015 16x9">
  <a:themeElements>
    <a:clrScheme name="Salesforce Color Pallet - June 2015 2">
      <a:dk1>
        <a:srgbClr val="1C1C1C"/>
      </a:dk1>
      <a:lt1>
        <a:srgbClr val="FFFFFF"/>
      </a:lt1>
      <a:dk2>
        <a:srgbClr val="19325C"/>
      </a:dk2>
      <a:lt2>
        <a:srgbClr val="D0D9DE"/>
      </a:lt2>
      <a:accent1>
        <a:srgbClr val="00A1E0"/>
      </a:accent1>
      <a:accent2>
        <a:srgbClr val="7C868D"/>
      </a:accent2>
      <a:accent3>
        <a:srgbClr val="00B2A9"/>
      </a:accent3>
      <a:accent4>
        <a:srgbClr val="963CBD"/>
      </a:accent4>
      <a:accent5>
        <a:srgbClr val="ED8B00"/>
      </a:accent5>
      <a:accent6>
        <a:srgbClr val="FFC72C"/>
      </a:accent6>
      <a:hlink>
        <a:srgbClr val="001871"/>
      </a:hlink>
      <a:folHlink>
        <a:srgbClr val="963CBD"/>
      </a:folHlink>
    </a:clrScheme>
    <a:fontScheme name="Salesforce">
      <a:majorFont>
        <a:latin typeface="Salesforce Sans"/>
        <a:ea typeface=""/>
        <a:cs typeface=""/>
      </a:majorFont>
      <a:minorFont>
        <a:latin typeface="Salesforce San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cene3d>
          <a:camera prst="orthographicFront"/>
          <a:lightRig rig="contrasting" dir="t">
            <a:rot lat="0" lon="0" rev="2400000"/>
          </a:lightRig>
        </a:scene3d>
        <a:sp3d prstMaterial="powder">
          <a:bevelB w="0" h="0"/>
        </a:sp3d>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ctr">
          <a:defRPr dirty="0" smtClean="0">
            <a:latin typeface="Salesforce Sans"/>
            <a:cs typeface="Salesforce Sans"/>
          </a:defRPr>
        </a:defPPr>
      </a:lstStyle>
      <a:style>
        <a:lnRef idx="2">
          <a:schemeClr val="accent1">
            <a:shade val="50000"/>
          </a:schemeClr>
        </a:lnRef>
        <a:fillRef idx="1">
          <a:schemeClr val="accent1"/>
        </a:fillRef>
        <a:effectRef idx="0">
          <a:schemeClr val="accent1"/>
        </a:effectRef>
        <a:fontRef idx="minor">
          <a:schemeClr val="lt1"/>
        </a:fontRef>
      </a:style>
    </a:spDef>
    <a:lnDef>
      <a:spPr>
        <a:ln w="9525" cmpd="sng">
          <a:solidFill>
            <a:schemeClr val="accent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300"/>
          </a:spcBef>
          <a:spcAft>
            <a:spcPts val="600"/>
          </a:spcAft>
          <a:defRPr sz="2000" dirty="0" smtClean="0">
            <a:solidFill>
              <a:schemeClr val="accent2">
                <a:lumMod val="75000"/>
              </a:schemeClr>
            </a:solidFill>
            <a:latin typeface="Salesforce Sans"/>
            <a:cs typeface="Salesforce Sans"/>
          </a:defRPr>
        </a:defPPr>
      </a:lstStyle>
    </a:txDef>
  </a:objectDefaults>
  <a:extraClrSchemeLst/>
</a:theme>
</file>

<file path=ppt/theme/theme2.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_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 2014 Interi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Salesforce.org PowerPoint Template (1)</Template>
  <TotalTime>551</TotalTime>
  <Words>1314</Words>
  <Application>Microsoft Office PowerPoint</Application>
  <PresentationFormat>Custom</PresentationFormat>
  <Paragraphs>174</Paragraphs>
  <Slides>28</Slides>
  <Notes>3</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ＭＳ Ｐゴシック</vt:lpstr>
      <vt:lpstr>Arial</vt:lpstr>
      <vt:lpstr>Gotham</vt:lpstr>
      <vt:lpstr>Gotham Light</vt:lpstr>
      <vt:lpstr>Salesforce Sans</vt:lpstr>
      <vt:lpstr>Salesforce Sans Light</vt:lpstr>
      <vt:lpstr>VAG Rounded Std Light</vt:lpstr>
      <vt:lpstr>Wingdings</vt:lpstr>
      <vt:lpstr>Salesforce 2015 16x9</vt:lpstr>
      <vt:lpstr>The Road to Becoming a  Connected Nonprofit</vt:lpstr>
      <vt:lpstr>Safe Harbor</vt:lpstr>
      <vt:lpstr>Becoming a Connected Nonprofit</vt:lpstr>
      <vt:lpstr>PowerPoint Presentation</vt:lpstr>
      <vt:lpstr>Salesforce Brings It All Together</vt:lpstr>
      <vt:lpstr>Blue Star Families Runs on Salesforce</vt:lpstr>
      <vt:lpstr>Kelley Babbs</vt:lpstr>
      <vt:lpstr>Key Integrations</vt:lpstr>
      <vt:lpstr>Box.com Integration</vt:lpstr>
      <vt:lpstr>Bana Miller</vt:lpstr>
      <vt:lpstr>Project Management Toolkit</vt:lpstr>
      <vt:lpstr>ERD for PMTK</vt:lpstr>
      <vt:lpstr>Customization for Specific Organizational Needs</vt:lpstr>
      <vt:lpstr>Amy Bontrager</vt:lpstr>
      <vt:lpstr>Blue Star SpouseForce</vt:lpstr>
      <vt:lpstr>Bethany Harrell</vt:lpstr>
      <vt:lpstr>Website Integrations</vt:lpstr>
      <vt:lpstr>Volunteer Page: Case Study</vt:lpstr>
      <vt:lpstr>Engaging Constituents and Analyzing Data…Good Times!</vt:lpstr>
      <vt:lpstr>Amanda Moore</vt:lpstr>
      <vt:lpstr>Social Studio</vt:lpstr>
      <vt:lpstr>We &lt;3 Salesforce.org </vt:lpstr>
      <vt:lpstr>Top 3 Reasons BSF LOVES Salesforce.org</vt:lpstr>
      <vt:lpstr>Keys to Success</vt:lpstr>
      <vt:lpstr>Keys to Success</vt:lpstr>
      <vt:lpstr>Keys to Success: User Support</vt:lpstr>
      <vt:lpstr>Development Roadmap</vt:lpstr>
      <vt:lpstr>PowerPoint Presentation</vt:lpstr>
    </vt:vector>
  </TitlesOfParts>
  <Manager>Aaron Rabideau</Manager>
  <Company>salesforce inc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Salesforce.org 2015  Presentation Template</dc:title>
  <dc:creator>Norah Stevens-Kittner</dc:creator>
  <cp:lastModifiedBy>Julie Workman</cp:lastModifiedBy>
  <cp:revision>29</cp:revision>
  <cp:lastPrinted>2014-09-29T18:29:00Z</cp:lastPrinted>
  <dcterms:created xsi:type="dcterms:W3CDTF">2015-11-14T01:28:29Z</dcterms:created>
  <dcterms:modified xsi:type="dcterms:W3CDTF">2016-08-05T22:41:51Z</dcterms:modified>
</cp:coreProperties>
</file>